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3.xml" ContentType="application/vnd.openxmlformats-officedocument.theme+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5" r:id="rId2"/>
    <p:sldMasterId id="2147483687" r:id="rId3"/>
    <p:sldMasterId id="2147483727" r:id="rId4"/>
  </p:sldMasterIdLst>
  <p:notesMasterIdLst>
    <p:notesMasterId r:id="rId44"/>
  </p:notesMasterIdLst>
  <p:sldIdLst>
    <p:sldId id="2076137761" r:id="rId5"/>
    <p:sldId id="259" r:id="rId6"/>
    <p:sldId id="2076136817" r:id="rId7"/>
    <p:sldId id="348" r:id="rId8"/>
    <p:sldId id="2076137291" r:id="rId9"/>
    <p:sldId id="2076137292" r:id="rId10"/>
    <p:sldId id="2076136521" r:id="rId11"/>
    <p:sldId id="10549" r:id="rId12"/>
    <p:sldId id="1722" r:id="rId13"/>
    <p:sldId id="2076137770" r:id="rId14"/>
    <p:sldId id="1607" r:id="rId15"/>
    <p:sldId id="10888" r:id="rId16"/>
    <p:sldId id="261" r:id="rId17"/>
    <p:sldId id="10889" r:id="rId18"/>
    <p:sldId id="10890" r:id="rId19"/>
    <p:sldId id="10891" r:id="rId20"/>
    <p:sldId id="10892" r:id="rId21"/>
    <p:sldId id="10893" r:id="rId22"/>
    <p:sldId id="1614" r:id="rId23"/>
    <p:sldId id="10894" r:id="rId24"/>
    <p:sldId id="10895" r:id="rId25"/>
    <p:sldId id="10896" r:id="rId26"/>
    <p:sldId id="10897" r:id="rId27"/>
    <p:sldId id="10898" r:id="rId28"/>
    <p:sldId id="10899" r:id="rId29"/>
    <p:sldId id="10900" r:id="rId30"/>
    <p:sldId id="10901" r:id="rId31"/>
    <p:sldId id="10902" r:id="rId32"/>
    <p:sldId id="10903" r:id="rId33"/>
    <p:sldId id="10904" r:id="rId34"/>
    <p:sldId id="10907" r:id="rId35"/>
    <p:sldId id="10909" r:id="rId36"/>
    <p:sldId id="10910" r:id="rId37"/>
    <p:sldId id="10911" r:id="rId38"/>
    <p:sldId id="10912" r:id="rId39"/>
    <p:sldId id="10913" r:id="rId40"/>
    <p:sldId id="10914" r:id="rId41"/>
    <p:sldId id="10915" r:id="rId42"/>
    <p:sldId id="2076137531"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242" autoAdjust="0"/>
    <p:restoredTop sz="91583" autoAdjust="0"/>
  </p:normalViewPr>
  <p:slideViewPr>
    <p:cSldViewPr snapToGrid="0">
      <p:cViewPr varScale="1">
        <p:scale>
          <a:sx n="75" d="100"/>
          <a:sy n="75" d="100"/>
        </p:scale>
        <p:origin x="845"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slideMaster" Target="slideMasters/slideMaster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84B9A8-9E3C-46D7-873F-22C7B6C2393B}" type="datetimeFigureOut">
              <a:rPr lang="en-GB" smtClean="0"/>
              <a:t>22/07/2021</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2663D9C-1D7D-4FC0-B2CB-7774326D51DC}" type="slidenum">
              <a:rPr lang="en-GB" smtClean="0"/>
              <a:t>‹#›</a:t>
            </a:fld>
            <a:endParaRPr lang="en-GB"/>
          </a:p>
        </p:txBody>
      </p:sp>
    </p:spTree>
    <p:extLst>
      <p:ext uri="{BB962C8B-B14F-4D97-AF65-F5344CB8AC3E}">
        <p14:creationId xmlns:p14="http://schemas.microsoft.com/office/powerpoint/2010/main" val="1317527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Hi</a:t>
            </a:r>
            <a:r>
              <a:rPr lang="en-US" sz="1200" kern="1200" dirty="0">
                <a:solidFill>
                  <a:schemeClr val="tx1"/>
                </a:solidFill>
                <a:latin typeface="+mn-lt"/>
                <a:ea typeface="+mn-ea"/>
                <a:cs typeface="+mn-cs"/>
              </a:rPr>
              <a:t>, Welcome to Microsoft </a:t>
            </a:r>
            <a:r>
              <a:rPr lang="en-US" sz="1200" kern="1200">
                <a:solidFill>
                  <a:schemeClr val="tx1"/>
                </a:solidFill>
                <a:latin typeface="+mn-lt"/>
                <a:ea typeface="+mn-ea"/>
                <a:cs typeface="+mn-cs"/>
              </a:rPr>
              <a:t>Power Platform</a:t>
            </a:r>
            <a:endParaRPr lang="en-GB" dirty="0"/>
          </a:p>
        </p:txBody>
      </p:sp>
      <p:sp>
        <p:nvSpPr>
          <p:cNvPr id="4" name="Slide Number Placeholder 3"/>
          <p:cNvSpPr>
            <a:spLocks noGrp="1"/>
          </p:cNvSpPr>
          <p:nvPr>
            <p:ph type="sldNum" sz="quarter" idx="5"/>
          </p:nvPr>
        </p:nvSpPr>
        <p:spPr/>
        <p:txBody>
          <a:bodyPr/>
          <a:lstStyle/>
          <a:p>
            <a:fld id="{B634A407-23FD-4204-83F7-7C93442C7350}" type="slidenum">
              <a:rPr lang="en-GB" smtClean="0"/>
              <a:t>1</a:t>
            </a:fld>
            <a:endParaRPr lang="en-GB"/>
          </a:p>
        </p:txBody>
      </p:sp>
    </p:spTree>
    <p:extLst>
      <p:ext uri="{BB962C8B-B14F-4D97-AF65-F5344CB8AC3E}">
        <p14:creationId xmlns:p14="http://schemas.microsoft.com/office/powerpoint/2010/main" val="31894433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https://docs.microsoft.com/en-us/learn/paths/ui-controls-canvas-app-powerapps/</a:t>
            </a:r>
          </a:p>
        </p:txBody>
      </p:sp>
      <p:sp>
        <p:nvSpPr>
          <p:cNvPr id="4" name="Slide Number Placeholder 3"/>
          <p:cNvSpPr>
            <a:spLocks noGrp="1"/>
          </p:cNvSpPr>
          <p:nvPr>
            <p:ph type="sldNum" sz="quarter" idx="5"/>
          </p:nvPr>
        </p:nvSpPr>
        <p:spPr/>
        <p:txBody>
          <a:bodyPr/>
          <a:lstStyle/>
          <a:p>
            <a:fld id="{1D523ACA-F8B5-4D03-B594-D86FCD31A19F}" type="slidenum">
              <a:rPr lang="en-US" smtClean="0"/>
              <a:t>19</a:t>
            </a:fld>
            <a:endParaRPr lang="en-US"/>
          </a:p>
        </p:txBody>
      </p:sp>
    </p:spTree>
    <p:extLst>
      <p:ext uri="{BB962C8B-B14F-4D97-AF65-F5344CB8AC3E}">
        <p14:creationId xmlns:p14="http://schemas.microsoft.com/office/powerpoint/2010/main" val="39013511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https://docs.microsoft.com/en-us/learn/modules/navigation-canvas-app/3a-exercise-create-navigation-functions</a:t>
            </a:r>
          </a:p>
        </p:txBody>
      </p:sp>
      <p:sp>
        <p:nvSpPr>
          <p:cNvPr id="4" name="Slide Number Placeholder 3"/>
          <p:cNvSpPr>
            <a:spLocks noGrp="1"/>
          </p:cNvSpPr>
          <p:nvPr>
            <p:ph type="sldNum" sz="quarter" idx="5"/>
          </p:nvPr>
        </p:nvSpPr>
        <p:spPr/>
        <p:txBody>
          <a:bodyPr/>
          <a:lstStyle/>
          <a:p>
            <a:fld id="{1D523ACA-F8B5-4D03-B594-D86FCD31A19F}" type="slidenum">
              <a:rPr lang="en-US" smtClean="0"/>
              <a:t>21</a:t>
            </a:fld>
            <a:endParaRPr lang="en-US"/>
          </a:p>
        </p:txBody>
      </p:sp>
    </p:spTree>
    <p:extLst>
      <p:ext uri="{BB962C8B-B14F-4D97-AF65-F5344CB8AC3E}">
        <p14:creationId xmlns:p14="http://schemas.microsoft.com/office/powerpoint/2010/main" val="37567909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https://docs.microsoft.com/en-us/learn/paths/ui-controls-canvas-app-powerapps/</a:t>
            </a:r>
          </a:p>
        </p:txBody>
      </p:sp>
      <p:sp>
        <p:nvSpPr>
          <p:cNvPr id="4" name="Slide Number Placeholder 3"/>
          <p:cNvSpPr>
            <a:spLocks noGrp="1"/>
          </p:cNvSpPr>
          <p:nvPr>
            <p:ph type="sldNum" sz="quarter" idx="5"/>
          </p:nvPr>
        </p:nvSpPr>
        <p:spPr/>
        <p:txBody>
          <a:bodyPr/>
          <a:lstStyle/>
          <a:p>
            <a:fld id="{1D523ACA-F8B5-4D03-B594-D86FCD31A19F}" type="slidenum">
              <a:rPr lang="en-US" smtClean="0"/>
              <a:t>22</a:t>
            </a:fld>
            <a:endParaRPr lang="en-US"/>
          </a:p>
        </p:txBody>
      </p:sp>
    </p:spTree>
    <p:extLst>
      <p:ext uri="{BB962C8B-B14F-4D97-AF65-F5344CB8AC3E}">
        <p14:creationId xmlns:p14="http://schemas.microsoft.com/office/powerpoint/2010/main" val="25358151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https://docs.microsoft.com/en-us/learn/modules/how-to-build-ui-canvas-app/6a-exercise-create-new-ui</a:t>
            </a:r>
            <a:endParaRPr lang="en-US" dirty="0"/>
          </a:p>
        </p:txBody>
      </p:sp>
      <p:sp>
        <p:nvSpPr>
          <p:cNvPr id="4" name="Slide Number Placeholder 3"/>
          <p:cNvSpPr>
            <a:spLocks noGrp="1"/>
          </p:cNvSpPr>
          <p:nvPr>
            <p:ph type="sldNum" sz="quarter" idx="5"/>
          </p:nvPr>
        </p:nvSpPr>
        <p:spPr/>
        <p:txBody>
          <a:bodyPr/>
          <a:lstStyle/>
          <a:p>
            <a:fld id="{1D523ACA-F8B5-4D03-B594-D86FCD31A19F}" type="slidenum">
              <a:rPr lang="en-US" smtClean="0"/>
              <a:t>27</a:t>
            </a:fld>
            <a:endParaRPr lang="en-US"/>
          </a:p>
        </p:txBody>
      </p:sp>
    </p:spTree>
    <p:extLst>
      <p:ext uri="{BB962C8B-B14F-4D97-AF65-F5344CB8AC3E}">
        <p14:creationId xmlns:p14="http://schemas.microsoft.com/office/powerpoint/2010/main" val="42086605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D523ACA-F8B5-4D03-B594-D86FCD31A19F}" type="slidenum">
              <a:rPr lang="en-US" smtClean="0"/>
              <a:t>28</a:t>
            </a:fld>
            <a:endParaRPr lang="en-US"/>
          </a:p>
        </p:txBody>
      </p:sp>
    </p:spTree>
    <p:extLst>
      <p:ext uri="{BB962C8B-B14F-4D97-AF65-F5344CB8AC3E}">
        <p14:creationId xmlns:p14="http://schemas.microsoft.com/office/powerpoint/2010/main" val="36420994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https://docs.microsoft.com/en-us/learn/modules/how-to-build-ui-canvas-app/6a-exercise-create-new-ui</a:t>
            </a:r>
            <a:endParaRPr lang="en-US" dirty="0"/>
          </a:p>
        </p:txBody>
      </p:sp>
      <p:sp>
        <p:nvSpPr>
          <p:cNvPr id="4" name="Slide Number Placeholder 3"/>
          <p:cNvSpPr>
            <a:spLocks noGrp="1"/>
          </p:cNvSpPr>
          <p:nvPr>
            <p:ph type="sldNum" sz="quarter" idx="5"/>
          </p:nvPr>
        </p:nvSpPr>
        <p:spPr/>
        <p:txBody>
          <a:bodyPr/>
          <a:lstStyle/>
          <a:p>
            <a:fld id="{1D523ACA-F8B5-4D03-B594-D86FCD31A19F}" type="slidenum">
              <a:rPr lang="en-US" smtClean="0"/>
              <a:t>30</a:t>
            </a:fld>
            <a:endParaRPr lang="en-US"/>
          </a:p>
        </p:txBody>
      </p:sp>
    </p:spTree>
    <p:extLst>
      <p:ext uri="{BB962C8B-B14F-4D97-AF65-F5344CB8AC3E}">
        <p14:creationId xmlns:p14="http://schemas.microsoft.com/office/powerpoint/2010/main" val="37574680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D523ACA-F8B5-4D03-B594-D86FCD31A19F}" type="slidenum">
              <a:rPr lang="en-US" smtClean="0"/>
              <a:t>31</a:t>
            </a:fld>
            <a:endParaRPr lang="en-US"/>
          </a:p>
        </p:txBody>
      </p:sp>
    </p:spTree>
    <p:extLst>
      <p:ext uri="{BB962C8B-B14F-4D97-AF65-F5344CB8AC3E}">
        <p14:creationId xmlns:p14="http://schemas.microsoft.com/office/powerpoint/2010/main" val="4650491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https://docs.microsoft.com/en-us/learn/modules/use-imperative-dev-techniques-powerapps-canvas-app/6a-exercise-variables-collection</a:t>
            </a:r>
          </a:p>
        </p:txBody>
      </p:sp>
      <p:sp>
        <p:nvSpPr>
          <p:cNvPr id="4" name="Slide Number Placeholder 3"/>
          <p:cNvSpPr>
            <a:spLocks noGrp="1"/>
          </p:cNvSpPr>
          <p:nvPr>
            <p:ph type="sldNum" sz="quarter" idx="5"/>
          </p:nvPr>
        </p:nvSpPr>
        <p:spPr/>
        <p:txBody>
          <a:bodyPr/>
          <a:lstStyle/>
          <a:p>
            <a:fld id="{1D523ACA-F8B5-4D03-B594-D86FCD31A19F}" type="slidenum">
              <a:rPr lang="en-US" smtClean="0"/>
              <a:t>34</a:t>
            </a:fld>
            <a:endParaRPr lang="en-US"/>
          </a:p>
        </p:txBody>
      </p:sp>
    </p:spTree>
    <p:extLst>
      <p:ext uri="{BB962C8B-B14F-4D97-AF65-F5344CB8AC3E}">
        <p14:creationId xmlns:p14="http://schemas.microsoft.com/office/powerpoint/2010/main" val="27120637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D523ACA-F8B5-4D03-B594-D86FCD31A19F}" type="slidenum">
              <a:rPr lang="en-US" smtClean="0"/>
              <a:t>35</a:t>
            </a:fld>
            <a:endParaRPr lang="en-US"/>
          </a:p>
        </p:txBody>
      </p:sp>
    </p:spTree>
    <p:extLst>
      <p:ext uri="{BB962C8B-B14F-4D97-AF65-F5344CB8AC3E}">
        <p14:creationId xmlns:p14="http://schemas.microsoft.com/office/powerpoint/2010/main" val="15961135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634A407-23FD-4204-83F7-7C93442C7350}" type="slidenum">
              <a:rPr lang="en-GB" smtClean="0"/>
              <a:t>2</a:t>
            </a:fld>
            <a:endParaRPr lang="en-GB"/>
          </a:p>
        </p:txBody>
      </p:sp>
    </p:spTree>
    <p:extLst>
      <p:ext uri="{BB962C8B-B14F-4D97-AF65-F5344CB8AC3E}">
        <p14:creationId xmlns:p14="http://schemas.microsoft.com/office/powerpoint/2010/main" val="23328473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C27843-218F-4FCD-A8AB-4A6D090F80C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358169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46179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F2D3714-B553-A044-BA72-366907BA36B5}" type="slidenum">
              <a:rPr lang="en-US" smtClean="0"/>
              <a:t>5</a:t>
            </a:fld>
            <a:endParaRPr lang="en-US"/>
          </a:p>
        </p:txBody>
      </p:sp>
    </p:spTree>
    <p:extLst>
      <p:ext uri="{BB962C8B-B14F-4D97-AF65-F5344CB8AC3E}">
        <p14:creationId xmlns:p14="http://schemas.microsoft.com/office/powerpoint/2010/main" val="14597316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090771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7/22/2021 2:40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10871045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34A407-23FD-4204-83F7-7C93442C7350}"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605680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https://docs.microsoft.com/en-us/learn/modules/get-started-with-powerapps/5-powerapps-create-first</a:t>
            </a:r>
          </a:p>
        </p:txBody>
      </p:sp>
      <p:sp>
        <p:nvSpPr>
          <p:cNvPr id="4" name="Slide Number Placeholder 3"/>
          <p:cNvSpPr>
            <a:spLocks noGrp="1"/>
          </p:cNvSpPr>
          <p:nvPr>
            <p:ph type="sldNum" sz="quarter" idx="5"/>
          </p:nvPr>
        </p:nvSpPr>
        <p:spPr/>
        <p:txBody>
          <a:bodyPr/>
          <a:lstStyle/>
          <a:p>
            <a:fld id="{1D523ACA-F8B5-4D03-B594-D86FCD31A19F}" type="slidenum">
              <a:rPr lang="en-US" smtClean="0"/>
              <a:t>13</a:t>
            </a:fld>
            <a:endParaRPr lang="en-US"/>
          </a:p>
        </p:txBody>
      </p:sp>
    </p:spTree>
    <p:extLst>
      <p:ext uri="{BB962C8B-B14F-4D97-AF65-F5344CB8AC3E}">
        <p14:creationId xmlns:p14="http://schemas.microsoft.com/office/powerpoint/2010/main" val="31763738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emf"/><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2.emf"/><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5.jpg"/><Relationship Id="rId1" Type="http://schemas.openxmlformats.org/officeDocument/2006/relationships/slideMaster" Target="../slideMasters/slideMaster3.xml"/><Relationship Id="rId4" Type="http://schemas.openxmlformats.org/officeDocument/2006/relationships/image" Target="../media/image27.jpg"/></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5.jpeg"/><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1964E-3622-475E-9AF9-097B9BD5CC7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31D1D30E-6618-4047-A193-C2B42D64E7E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6A183512-8F1B-4E50-B31E-67D1363C6044}"/>
              </a:ext>
            </a:extLst>
          </p:cNvPr>
          <p:cNvSpPr>
            <a:spLocks noGrp="1"/>
          </p:cNvSpPr>
          <p:nvPr>
            <p:ph type="dt" sz="half" idx="10"/>
          </p:nvPr>
        </p:nvSpPr>
        <p:spPr/>
        <p:txBody>
          <a:bodyPr/>
          <a:lstStyle/>
          <a:p>
            <a:fld id="{894C087B-338C-4182-AF63-7FDC88A654E5}" type="datetimeFigureOut">
              <a:rPr lang="en-GB" smtClean="0"/>
              <a:t>22/07/2021</a:t>
            </a:fld>
            <a:endParaRPr lang="en-GB"/>
          </a:p>
        </p:txBody>
      </p:sp>
      <p:sp>
        <p:nvSpPr>
          <p:cNvPr id="5" name="Footer Placeholder 4">
            <a:extLst>
              <a:ext uri="{FF2B5EF4-FFF2-40B4-BE49-F238E27FC236}">
                <a16:creationId xmlns:a16="http://schemas.microsoft.com/office/drawing/2014/main" id="{1FB14ADB-A02E-48E3-B2C8-F90897D0B7C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386B78C-4069-467E-A997-0A5B7EBCE5F1}"/>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7958479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1B4C34-6597-4EC3-8379-8E1F073DCA89}"/>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D2453C81-8392-44AA-AA36-8F8DD5045ED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E8AE5775-C760-4B05-B4FE-070615C67B5D}"/>
              </a:ext>
            </a:extLst>
          </p:cNvPr>
          <p:cNvSpPr>
            <a:spLocks noGrp="1"/>
          </p:cNvSpPr>
          <p:nvPr>
            <p:ph type="dt" sz="half" idx="10"/>
          </p:nvPr>
        </p:nvSpPr>
        <p:spPr/>
        <p:txBody>
          <a:bodyPr/>
          <a:lstStyle/>
          <a:p>
            <a:fld id="{894C087B-338C-4182-AF63-7FDC88A654E5}" type="datetimeFigureOut">
              <a:rPr lang="en-GB" smtClean="0"/>
              <a:t>22/07/2021</a:t>
            </a:fld>
            <a:endParaRPr lang="en-GB"/>
          </a:p>
        </p:txBody>
      </p:sp>
      <p:sp>
        <p:nvSpPr>
          <p:cNvPr id="5" name="Footer Placeholder 4">
            <a:extLst>
              <a:ext uri="{FF2B5EF4-FFF2-40B4-BE49-F238E27FC236}">
                <a16:creationId xmlns:a16="http://schemas.microsoft.com/office/drawing/2014/main" id="{45A8A82F-9379-402D-A292-8C388755332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B7B5A30-DE1C-4C17-AF88-1F5492512420}"/>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2807696697"/>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414199622"/>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18388829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332E494-D920-4274-8BF4-D814C9A98C4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A10CB044-16D0-4DCD-90E8-A6778BD998A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D5D65A1-056B-414E-9C71-659C06ED563C}"/>
              </a:ext>
            </a:extLst>
          </p:cNvPr>
          <p:cNvSpPr>
            <a:spLocks noGrp="1"/>
          </p:cNvSpPr>
          <p:nvPr>
            <p:ph type="dt" sz="half" idx="10"/>
          </p:nvPr>
        </p:nvSpPr>
        <p:spPr/>
        <p:txBody>
          <a:bodyPr/>
          <a:lstStyle/>
          <a:p>
            <a:fld id="{894C087B-338C-4182-AF63-7FDC88A654E5}" type="datetimeFigureOut">
              <a:rPr lang="en-GB" smtClean="0"/>
              <a:t>22/07/2021</a:t>
            </a:fld>
            <a:endParaRPr lang="en-GB"/>
          </a:p>
        </p:txBody>
      </p:sp>
      <p:sp>
        <p:nvSpPr>
          <p:cNvPr id="5" name="Footer Placeholder 4">
            <a:extLst>
              <a:ext uri="{FF2B5EF4-FFF2-40B4-BE49-F238E27FC236}">
                <a16:creationId xmlns:a16="http://schemas.microsoft.com/office/drawing/2014/main" id="{DD792643-3B54-4DC2-A0C2-09F2DC2CB65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2020D4D-B658-44E5-80D2-BB5F53E6A906}"/>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241231056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45D606A-F4E6-45CB-8266-4A9C4CAE0FE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a:gradFill>
            <a:gsLst>
              <a:gs pos="39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outerShdw dist="50800" dir="5400000" algn="ctr" rotWithShape="0">
              <a:srgbClr val="000000">
                <a:alpha val="43137"/>
              </a:srgbClr>
            </a:outerShdw>
          </a:effectLst>
        </p:spPr>
      </p:pic>
      <p:sp>
        <p:nvSpPr>
          <p:cNvPr id="12" name="Rectangle 11">
            <a:extLst>
              <a:ext uri="{FF2B5EF4-FFF2-40B4-BE49-F238E27FC236}">
                <a16:creationId xmlns:a16="http://schemas.microsoft.com/office/drawing/2014/main" id="{74F1DAD4-F9A3-44AE-8205-B5C9E90E8279}"/>
              </a:ext>
            </a:extLst>
          </p:cNvPr>
          <p:cNvSpPr/>
          <p:nvPr userDrawn="1"/>
        </p:nvSpPr>
        <p:spPr bwMode="auto">
          <a:xfrm flipH="1">
            <a:off x="2656572" y="-1"/>
            <a:ext cx="9535425" cy="6930189"/>
          </a:xfrm>
          <a:prstGeom prst="rect">
            <a:avLst/>
          </a:prstGeom>
          <a:gradFill flip="none" rotWithShape="1">
            <a:gsLst>
              <a:gs pos="0">
                <a:schemeClr val="bg2"/>
              </a:gs>
              <a:gs pos="35000">
                <a:schemeClr val="bg2">
                  <a:shade val="100000"/>
                  <a:satMod val="115000"/>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descr="A group of people sitting at a table using a computer&#10;&#10;Description generated with very high confidence">
            <a:extLst>
              <a:ext uri="{FF2B5EF4-FFF2-40B4-BE49-F238E27FC236}">
                <a16:creationId xmlns:a16="http://schemas.microsoft.com/office/drawing/2014/main" id="{9CC42919-8D21-4780-9F8C-C146256FB1D7}"/>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1" y="0"/>
            <a:ext cx="12190271" cy="6858000"/>
          </a:xfrm>
          <a:prstGeom prst="rect">
            <a:avLst/>
          </a:prstGeom>
        </p:spPr>
      </p:pic>
      <p:sp>
        <p:nvSpPr>
          <p:cNvPr id="14" name="Rectangle 13">
            <a:extLst>
              <a:ext uri="{FF2B5EF4-FFF2-40B4-BE49-F238E27FC236}">
                <a16:creationId xmlns:a16="http://schemas.microsoft.com/office/drawing/2014/main" id="{B3D9AE3D-3A60-40E9-B6B5-917B25C28020}"/>
              </a:ext>
            </a:extLst>
          </p:cNvPr>
          <p:cNvSpPr/>
          <p:nvPr userDrawn="1"/>
        </p:nvSpPr>
        <p:spPr bwMode="auto">
          <a:xfrm>
            <a:off x="0" y="0"/>
            <a:ext cx="9277997" cy="6858000"/>
          </a:xfrm>
          <a:prstGeom prst="rect">
            <a:avLst/>
          </a:prstGeom>
          <a:gradFill flip="none" rotWithShape="1">
            <a:gsLst>
              <a:gs pos="0">
                <a:schemeClr val="bg2"/>
              </a:gs>
              <a:gs pos="100000">
                <a:schemeClr val="bg2">
                  <a:shade val="100000"/>
                  <a:satMod val="115000"/>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Title 1">
            <a:extLst>
              <a:ext uri="{FF2B5EF4-FFF2-40B4-BE49-F238E27FC236}">
                <a16:creationId xmlns:a16="http://schemas.microsoft.com/office/drawing/2014/main" id="{09F4F060-0BAF-433D-817D-1D505BC4FA36}"/>
              </a:ext>
            </a:extLst>
          </p:cNvPr>
          <p:cNvSpPr>
            <a:spLocks noGrp="1"/>
          </p:cNvSpPr>
          <p:nvPr>
            <p:ph type="title" hasCustomPrompt="1"/>
          </p:nvPr>
        </p:nvSpPr>
        <p:spPr>
          <a:xfrm>
            <a:off x="455994" y="2714560"/>
            <a:ext cx="5331792" cy="1793104"/>
          </a:xfrm>
          <a:noFill/>
        </p:spPr>
        <p:txBody>
          <a:bodyPr lIns="0" tIns="91440" rIns="146304" bIns="91440" anchor="b" anchorCtr="0"/>
          <a:lstStyle>
            <a:lvl1pPr marL="0" algn="l" defTabSz="896209" rtl="0" eaLnBrk="1" latinLnBrk="0" hangingPunct="1">
              <a:lnSpc>
                <a:spcPct val="90000"/>
              </a:lnSpc>
              <a:spcBef>
                <a:spcPct val="0"/>
              </a:spcBef>
              <a:buNone/>
              <a:defRPr lang="en-US" sz="3921" b="0" kern="1200" cap="none" spc="-147" baseline="0" dirty="0">
                <a:ln w="3175">
                  <a:noFill/>
                </a:ln>
                <a:solidFill>
                  <a:schemeClr val="tx1"/>
                </a:solidFill>
                <a:effectLst/>
                <a:latin typeface="Segoe UI Semibold" panose="020B0702040204020203" pitchFamily="34" charset="0"/>
                <a:ea typeface="+mn-ea"/>
                <a:cs typeface="Segoe UI Semibold" panose="020B0702040204020203" pitchFamily="34" charset="0"/>
              </a:defRPr>
            </a:lvl1pPr>
          </a:lstStyle>
          <a:p>
            <a:r>
              <a:rPr lang="en-US"/>
              <a:t>Office 365 presentation title or event name</a:t>
            </a:r>
          </a:p>
        </p:txBody>
      </p:sp>
      <p:sp>
        <p:nvSpPr>
          <p:cNvPr id="16" name="Text Placeholder 4">
            <a:extLst>
              <a:ext uri="{FF2B5EF4-FFF2-40B4-BE49-F238E27FC236}">
                <a16:creationId xmlns:a16="http://schemas.microsoft.com/office/drawing/2014/main" id="{D287F4E7-FA17-4EE9-95E9-086B8BAD1603}"/>
              </a:ext>
            </a:extLst>
          </p:cNvPr>
          <p:cNvSpPr>
            <a:spLocks noGrp="1"/>
          </p:cNvSpPr>
          <p:nvPr>
            <p:ph type="body" sz="quarter" idx="12" hasCustomPrompt="1"/>
          </p:nvPr>
        </p:nvSpPr>
        <p:spPr>
          <a:xfrm>
            <a:off x="462753" y="4736474"/>
            <a:ext cx="8359808" cy="715931"/>
          </a:xfrm>
          <a:noFill/>
        </p:spPr>
        <p:txBody>
          <a:bodyPr lIns="0" tIns="109728" rIns="164592" bIns="109728">
            <a:noAutofit/>
          </a:bodyPr>
          <a:lstStyle>
            <a:lvl1pPr marL="0" indent="0">
              <a:spcBef>
                <a:spcPts val="0"/>
              </a:spcBef>
              <a:buNone/>
              <a:defRPr sz="1961" spc="0" baseline="0">
                <a:solidFill>
                  <a:schemeClr val="tx1"/>
                </a:soli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291047384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9"/>
            <a:ext cx="11306469" cy="410369"/>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361839" y="6450193"/>
            <a:ext cx="11586711" cy="118296"/>
          </a:xfrm>
          <a:prstGeom prst="rect">
            <a:avLst/>
          </a:prstGeom>
        </p:spPr>
        <p:txBody>
          <a:bodyPr vert="horz" lIns="91440" tIns="45720" rIns="91440" bIns="45720" numCol="2" rtlCol="0" anchor="ctr"/>
          <a:lstStyle>
            <a:lvl1pPr algn="l">
              <a:defRPr sz="687">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667191891"/>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85684433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30"/>
            <a:ext cx="11306469" cy="403137"/>
          </a:xfrm>
        </p:spPr>
        <p:txBody>
          <a:bodyPr wrap="square" lIns="0" tIns="0" rIns="0" bIns="0">
            <a:spAutoFit/>
          </a:bodyPr>
          <a:lstStyle>
            <a:lvl1pPr>
              <a:lnSpc>
                <a:spcPts val="3137"/>
              </a:lnSpc>
              <a:defRPr sz="2800">
                <a:solidFill>
                  <a:srgbClr val="2F2F2F"/>
                </a:solidFill>
              </a:defRPr>
            </a:lvl1pPr>
          </a:lstStyle>
          <a:p>
            <a:r>
              <a:rPr lang="en-US"/>
              <a:t>Text option 2: two columns copy heavy</a:t>
            </a:r>
          </a:p>
        </p:txBody>
      </p:sp>
      <p:sp>
        <p:nvSpPr>
          <p:cNvPr id="5" name="Text Placeholder 4"/>
          <p:cNvSpPr>
            <a:spLocks noGrp="1"/>
          </p:cNvSpPr>
          <p:nvPr>
            <p:ph type="body" sz="quarter" idx="11" hasCustomPrompt="1"/>
          </p:nvPr>
        </p:nvSpPr>
        <p:spPr>
          <a:xfrm>
            <a:off x="455996" y="1966314"/>
            <a:ext cx="5541959" cy="3847207"/>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Pa </a:t>
            </a:r>
            <a:r>
              <a:rPr lang="en-US" err="1"/>
              <a:t>consed</a:t>
            </a:r>
            <a:r>
              <a:rPr lang="en-US"/>
              <a:t> et </a:t>
            </a:r>
            <a:r>
              <a:rPr lang="en-US" err="1"/>
              <a:t>atur</a:t>
            </a:r>
            <a:r>
              <a:rPr lang="en-US"/>
              <a:t>. </a:t>
            </a:r>
            <a:r>
              <a:rPr lang="en-US" err="1"/>
              <a:t>Serion</a:t>
            </a:r>
            <a:r>
              <a:rPr lang="en-US"/>
              <a:t> </a:t>
            </a:r>
            <a:r>
              <a:rPr lang="en-US" err="1"/>
              <a:t>corepudi</a:t>
            </a:r>
            <a:r>
              <a:rPr lang="en-US"/>
              <a:t> dolor </a:t>
            </a:r>
            <a:r>
              <a:rPr lang="en-US" err="1"/>
              <a:t>adionse</a:t>
            </a:r>
            <a:r>
              <a:rPr lang="en-US"/>
              <a:t> </a:t>
            </a:r>
            <a:r>
              <a:rPr lang="en-US" err="1"/>
              <a:t>quibusame</a:t>
            </a:r>
            <a:r>
              <a:rPr lang="en-US"/>
              <a:t> </a:t>
            </a:r>
            <a:r>
              <a:rPr lang="en-US" err="1"/>
              <a:t>nullabora</a:t>
            </a:r>
            <a:r>
              <a:rPr lang="en-US"/>
              <a:t> </a:t>
            </a:r>
            <a:r>
              <a:rPr lang="en-US" err="1"/>
              <a:t>volent</a:t>
            </a:r>
            <a:r>
              <a:rPr lang="en-US"/>
              <a:t> </a:t>
            </a:r>
            <a:r>
              <a:rPr lang="en-US" err="1"/>
              <a:t>lignam</a:t>
            </a:r>
            <a:r>
              <a:rPr lang="en-US"/>
              <a:t> </a:t>
            </a:r>
            <a:r>
              <a:rPr lang="en-US" err="1"/>
              <a:t>entis</a:t>
            </a:r>
            <a:r>
              <a:rPr lang="en-US"/>
              <a:t> ape </a:t>
            </a:r>
            <a:r>
              <a:rPr lang="en-US" err="1"/>
              <a:t>dolores</a:t>
            </a:r>
            <a:r>
              <a:rPr lang="en-US"/>
              <a:t> se </a:t>
            </a:r>
            <a:r>
              <a:rPr lang="en-US" err="1"/>
              <a:t>voluptae</a:t>
            </a:r>
            <a:r>
              <a:rPr lang="en-US"/>
              <a:t> </a:t>
            </a:r>
            <a:r>
              <a:rPr lang="en-US" err="1"/>
              <a:t>nimolupti</a:t>
            </a:r>
            <a:r>
              <a:rPr lang="en-US"/>
              <a:t> </a:t>
            </a:r>
            <a:r>
              <a:rPr lang="en-US" err="1"/>
              <a:t>quam</a:t>
            </a:r>
            <a:r>
              <a:rPr lang="en-US"/>
              <a:t> </a:t>
            </a:r>
            <a:r>
              <a:rPr lang="en-US" err="1"/>
              <a:t>ium</a:t>
            </a:r>
            <a:r>
              <a:rPr lang="en-US"/>
              <a:t> </a:t>
            </a:r>
            <a:r>
              <a:rPr lang="en-US" err="1"/>
              <a:t>simusa</a:t>
            </a:r>
            <a:r>
              <a:rPr lang="en-US"/>
              <a:t> </a:t>
            </a:r>
            <a:r>
              <a:rPr lang="en-US" err="1"/>
              <a:t>doluptur</a:t>
            </a:r>
            <a:r>
              <a:rPr lang="en-US"/>
              <a:t>, sum hic </a:t>
            </a:r>
            <a:r>
              <a:rPr lang="en-US" err="1"/>
              <a:t>tem</a:t>
            </a:r>
            <a:r>
              <a:rPr lang="en-US"/>
              <a:t> qui cum </a:t>
            </a:r>
            <a:r>
              <a:rPr lang="en-US" err="1"/>
              <a:t>evelest</a:t>
            </a:r>
            <a:r>
              <a:rPr lang="en-US"/>
              <a:t>, </a:t>
            </a:r>
            <a:r>
              <a:rPr lang="en-US" err="1"/>
              <a:t>cusapel</a:t>
            </a:r>
            <a:r>
              <a:rPr lang="en-US"/>
              <a:t> et </a:t>
            </a:r>
            <a:r>
              <a:rPr lang="en-US" err="1"/>
              <a:t>unt</a:t>
            </a:r>
            <a:r>
              <a:rPr lang="en-US"/>
              <a:t> et </a:t>
            </a:r>
            <a:r>
              <a:rPr lang="en-US" err="1"/>
              <a:t>hiciisciume</a:t>
            </a:r>
            <a:r>
              <a:rPr lang="en-US"/>
              <a:t> </a:t>
            </a:r>
            <a:r>
              <a:rPr lang="en-US" err="1"/>
              <a:t>vernatiore</a:t>
            </a:r>
            <a:r>
              <a:rPr lang="en-US"/>
              <a:t> </a:t>
            </a:r>
            <a:r>
              <a:rPr lang="en-US" err="1"/>
              <a:t>volenecabor</a:t>
            </a:r>
            <a:r>
              <a:rPr lang="en-US"/>
              <a:t> </a:t>
            </a:r>
            <a:r>
              <a:rPr lang="en-US" err="1"/>
              <a:t>seque</a:t>
            </a:r>
            <a:r>
              <a:rPr lang="en-US"/>
              <a:t> </a:t>
            </a:r>
            <a:r>
              <a:rPr lang="en-US" err="1"/>
              <a:t>officient</a:t>
            </a:r>
            <a:r>
              <a:rPr lang="en-US"/>
              <a:t>, </a:t>
            </a:r>
            <a:r>
              <a:rPr lang="en-US" err="1"/>
              <a:t>quamus</a:t>
            </a:r>
            <a:r>
              <a:rPr lang="en-US"/>
              <a:t> </a:t>
            </a:r>
            <a:r>
              <a:rPr lang="en-US" err="1"/>
              <a:t>voluptium</a:t>
            </a:r>
            <a:r>
              <a:rPr lang="en-US"/>
              <a:t> </a:t>
            </a:r>
            <a:r>
              <a:rPr lang="en-US" err="1"/>
              <a:t>natur</a:t>
            </a:r>
            <a:r>
              <a:rPr lang="en-US"/>
              <a:t> </a:t>
            </a:r>
            <a:r>
              <a:rPr lang="en-US" err="1"/>
              <a:t>maio</a:t>
            </a:r>
            <a:r>
              <a:rPr lang="en-US"/>
              <a:t> </a:t>
            </a:r>
            <a:r>
              <a:rPr lang="en-US" err="1"/>
              <a:t>volupta</a:t>
            </a:r>
            <a:r>
              <a:rPr lang="en-US"/>
              <a:t> </a:t>
            </a:r>
            <a:r>
              <a:rPr lang="en-US" err="1"/>
              <a:t>tioria</a:t>
            </a:r>
            <a:r>
              <a:rPr lang="en-US"/>
              <a:t> </a:t>
            </a:r>
            <a:r>
              <a:rPr lang="en-US" err="1"/>
              <a:t>venimetur</a:t>
            </a:r>
            <a:r>
              <a:rPr lang="en-US"/>
              <a:t> re </a:t>
            </a:r>
            <a:r>
              <a:rPr lang="en-US" err="1"/>
              <a:t>vel</a:t>
            </a:r>
            <a:r>
              <a:rPr lang="en-US"/>
              <a:t> </a:t>
            </a:r>
            <a:r>
              <a:rPr lang="en-US" err="1"/>
              <a:t>ent</a:t>
            </a:r>
            <a:r>
              <a:rPr lang="en-US"/>
              <a:t>, </a:t>
            </a:r>
            <a:r>
              <a:rPr lang="en-US" err="1"/>
              <a:t>quae</a:t>
            </a:r>
            <a:r>
              <a:rPr lang="en-US"/>
              <a:t> </a:t>
            </a:r>
            <a:r>
              <a:rPr lang="en-US" err="1"/>
              <a:t>liqui</a:t>
            </a:r>
            <a:r>
              <a:rPr lang="en-US"/>
              <a:t> </a:t>
            </a:r>
            <a:r>
              <a:rPr lang="en-US" err="1"/>
              <a:t>tem</a:t>
            </a:r>
            <a:r>
              <a:rPr lang="en-US"/>
              <a:t> sin con re </a:t>
            </a:r>
            <a:r>
              <a:rPr lang="en-US" err="1"/>
              <a:t>laut</a:t>
            </a:r>
            <a:r>
              <a:rPr lang="en-US"/>
              <a:t> </a:t>
            </a:r>
            <a:r>
              <a:rPr lang="en-US" err="1"/>
              <a:t>aut</a:t>
            </a:r>
            <a:r>
              <a:rPr lang="en-US"/>
              <a:t> </a:t>
            </a:r>
            <a:r>
              <a:rPr lang="en-US" err="1"/>
              <a:t>volupietur</a:t>
            </a:r>
            <a:r>
              <a:rPr lang="en-US"/>
              <a:t>.</a:t>
            </a:r>
          </a:p>
          <a:p>
            <a:pPr lvl="1"/>
            <a:endParaRPr lang="en-US"/>
          </a:p>
          <a:p>
            <a:pPr lvl="1"/>
            <a:r>
              <a:rPr lang="en-US" err="1"/>
              <a:t>Henestios</a:t>
            </a:r>
            <a:r>
              <a:rPr lang="en-US"/>
              <a:t> </a:t>
            </a:r>
            <a:r>
              <a:rPr lang="en-US" err="1"/>
              <a:t>vellantium</a:t>
            </a:r>
            <a:r>
              <a:rPr lang="en-US"/>
              <a:t> </a:t>
            </a:r>
            <a:r>
              <a:rPr lang="en-US" err="1"/>
              <a:t>simi</a:t>
            </a:r>
            <a:r>
              <a:rPr lang="en-US"/>
              <a:t>, </a:t>
            </a:r>
            <a:r>
              <a:rPr lang="en-US" err="1"/>
              <a:t>quassenime</a:t>
            </a:r>
            <a:r>
              <a:rPr lang="en-US"/>
              <a:t> consent </a:t>
            </a:r>
            <a:r>
              <a:rPr lang="en-US" err="1"/>
              <a:t>emquatincti</a:t>
            </a:r>
            <a:r>
              <a:rPr lang="en-US"/>
              <a:t> to doles </a:t>
            </a:r>
            <a:r>
              <a:rPr lang="en-US" err="1"/>
              <a:t>cium</a:t>
            </a:r>
            <a:r>
              <a:rPr lang="en-US"/>
              <a:t> </a:t>
            </a:r>
            <a:r>
              <a:rPr lang="en-US" err="1"/>
              <a:t>nectur</a:t>
            </a:r>
            <a:r>
              <a:rPr lang="en-US"/>
              <a:t>. </a:t>
            </a:r>
            <a:r>
              <a:rPr lang="en-US" err="1"/>
              <a:t>Experit</a:t>
            </a:r>
            <a:r>
              <a:rPr lang="en-US"/>
              <a:t> </a:t>
            </a:r>
            <a:r>
              <a:rPr lang="en-US" err="1"/>
              <a:t>occus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a:t>
            </a:r>
            <a:r>
              <a:rPr lang="en-US" err="1"/>
              <a:t>ipsuntius</a:t>
            </a:r>
            <a:r>
              <a:rPr lang="en-US"/>
              <a:t> </a:t>
            </a:r>
            <a:r>
              <a:rPr lang="en-US" err="1"/>
              <a:t>quideli</a:t>
            </a:r>
            <a:r>
              <a:rPr lang="en-US"/>
              <a:t> </a:t>
            </a:r>
            <a:r>
              <a:rPr lang="en-US" err="1"/>
              <a:t>tatiis</a:t>
            </a:r>
            <a:r>
              <a:rPr lang="en-US"/>
              <a:t> rem </a:t>
            </a:r>
            <a:r>
              <a:rPr lang="en-US" err="1"/>
              <a:t>restis</a:t>
            </a:r>
            <a:r>
              <a:rPr lang="en-US"/>
              <a:t> pro </a:t>
            </a:r>
            <a:r>
              <a:rPr lang="en-US" err="1"/>
              <a:t>ium</a:t>
            </a:r>
            <a:r>
              <a:rPr lang="en-US"/>
              <a:t> qui </a:t>
            </a:r>
            <a:r>
              <a:rPr lang="en-US" err="1"/>
              <a:t>ra</a:t>
            </a:r>
            <a:r>
              <a:rPr lang="en-US"/>
              <a:t> </a:t>
            </a:r>
            <a:r>
              <a:rPr lang="en-US" err="1"/>
              <a:t>debist</a:t>
            </a:r>
            <a:r>
              <a:rPr lang="en-US"/>
              <a:t> at </a:t>
            </a:r>
            <a:r>
              <a:rPr lang="en-US" err="1"/>
              <a:t>ilit</a:t>
            </a:r>
            <a:r>
              <a:rPr lang="en-US"/>
              <a:t> </a:t>
            </a:r>
            <a:r>
              <a:rPr lang="en-US" err="1"/>
              <a:t>est</a:t>
            </a:r>
            <a:r>
              <a:rPr lang="en-US"/>
              <a:t>, </a:t>
            </a:r>
            <a:r>
              <a:rPr lang="en-US" err="1"/>
              <a:t>cus</a:t>
            </a:r>
            <a:r>
              <a:rPr lang="en-US"/>
              <a:t> </a:t>
            </a:r>
            <a:r>
              <a:rPr lang="en-US" err="1"/>
              <a:t>invenim</a:t>
            </a:r>
            <a:r>
              <a:rPr lang="en-US"/>
              <a:t> </a:t>
            </a:r>
            <a:r>
              <a:rPr lang="en-US" err="1"/>
              <a:t>laborro</a:t>
            </a:r>
            <a:r>
              <a:rPr lang="en-US"/>
              <a:t> </a:t>
            </a:r>
            <a:r>
              <a:rPr lang="en-US" err="1"/>
              <a:t>tem</a:t>
            </a:r>
            <a:r>
              <a:rPr lang="en-US"/>
              <a:t> </a:t>
            </a:r>
            <a:r>
              <a:rPr lang="en-US" err="1"/>
              <a:t>rectiissunt</a:t>
            </a:r>
            <a:r>
              <a:rPr lang="en-US"/>
              <a:t> et, </a:t>
            </a:r>
            <a:r>
              <a:rPr lang="en-US" err="1"/>
              <a:t>nos</a:t>
            </a:r>
            <a:r>
              <a:rPr lang="en-US"/>
              <a:t> </a:t>
            </a:r>
            <a:r>
              <a:rPr lang="en-US" err="1"/>
              <a:t>doloratia</a:t>
            </a:r>
            <a:r>
              <a:rPr lang="en-US"/>
              <a:t> et </a:t>
            </a:r>
            <a:r>
              <a:rPr lang="en-US" err="1"/>
              <a:t>opta</a:t>
            </a:r>
            <a:r>
              <a:rPr lang="en-US"/>
              <a:t> dis </a:t>
            </a:r>
            <a:r>
              <a:rPr lang="en-US" err="1"/>
              <a:t>aut</a:t>
            </a:r>
            <a:r>
              <a:rPr lang="en-US"/>
              <a:t> </a:t>
            </a:r>
            <a:r>
              <a:rPr lang="en-US" err="1"/>
              <a:t>modis</a:t>
            </a:r>
            <a:r>
              <a:rPr lang="en-US"/>
              <a:t> </a:t>
            </a:r>
            <a:r>
              <a:rPr lang="en-US" err="1"/>
              <a:t>rerat</a:t>
            </a:r>
            <a:r>
              <a:rPr lang="en-US"/>
              <a:t> </a:t>
            </a:r>
            <a:r>
              <a:rPr lang="en-US" err="1"/>
              <a:t>oditatu</a:t>
            </a:r>
            <a:r>
              <a:rPr lang="en-US"/>
              <a:t> </a:t>
            </a:r>
            <a:r>
              <a:rPr lang="en-US" err="1"/>
              <a:t>reseque</a:t>
            </a:r>
            <a:r>
              <a:rPr lang="en-US"/>
              <a:t> </a:t>
            </a:r>
            <a:r>
              <a:rPr lang="en-US" err="1"/>
              <a:t>nisque</a:t>
            </a:r>
            <a:r>
              <a:rPr lang="en-US"/>
              <a:t> rem </a:t>
            </a:r>
            <a:r>
              <a:rPr lang="en-US" err="1"/>
              <a:t>rempores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sit.</a:t>
            </a:r>
          </a:p>
        </p:txBody>
      </p:sp>
      <p:sp>
        <p:nvSpPr>
          <p:cNvPr id="7" name="Text Placeholder 4"/>
          <p:cNvSpPr>
            <a:spLocks noGrp="1"/>
          </p:cNvSpPr>
          <p:nvPr>
            <p:ph type="body" sz="quarter" idx="12" hasCustomPrompt="1"/>
          </p:nvPr>
        </p:nvSpPr>
        <p:spPr>
          <a:xfrm>
            <a:off x="6229843" y="1956352"/>
            <a:ext cx="5541959" cy="3847207"/>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Pa </a:t>
            </a:r>
            <a:r>
              <a:rPr lang="en-US" err="1"/>
              <a:t>consed</a:t>
            </a:r>
            <a:r>
              <a:rPr lang="en-US"/>
              <a:t> et </a:t>
            </a:r>
            <a:r>
              <a:rPr lang="en-US" err="1"/>
              <a:t>atur</a:t>
            </a:r>
            <a:r>
              <a:rPr lang="en-US"/>
              <a:t>. </a:t>
            </a:r>
            <a:r>
              <a:rPr lang="en-US" err="1"/>
              <a:t>Serion</a:t>
            </a:r>
            <a:r>
              <a:rPr lang="en-US"/>
              <a:t> </a:t>
            </a:r>
            <a:r>
              <a:rPr lang="en-US" err="1"/>
              <a:t>corepudi</a:t>
            </a:r>
            <a:r>
              <a:rPr lang="en-US"/>
              <a:t> dolor </a:t>
            </a:r>
            <a:r>
              <a:rPr lang="en-US" err="1"/>
              <a:t>adionse</a:t>
            </a:r>
            <a:r>
              <a:rPr lang="en-US"/>
              <a:t> </a:t>
            </a:r>
            <a:r>
              <a:rPr lang="en-US" err="1"/>
              <a:t>quibusame</a:t>
            </a:r>
            <a:r>
              <a:rPr lang="en-US"/>
              <a:t> </a:t>
            </a:r>
            <a:r>
              <a:rPr lang="en-US" err="1"/>
              <a:t>nullabora</a:t>
            </a:r>
            <a:r>
              <a:rPr lang="en-US"/>
              <a:t> </a:t>
            </a:r>
            <a:r>
              <a:rPr lang="en-US" err="1"/>
              <a:t>volent</a:t>
            </a:r>
            <a:r>
              <a:rPr lang="en-US"/>
              <a:t> </a:t>
            </a:r>
            <a:r>
              <a:rPr lang="en-US" err="1"/>
              <a:t>lignam</a:t>
            </a:r>
            <a:r>
              <a:rPr lang="en-US"/>
              <a:t> </a:t>
            </a:r>
            <a:r>
              <a:rPr lang="en-US" err="1"/>
              <a:t>entis</a:t>
            </a:r>
            <a:r>
              <a:rPr lang="en-US"/>
              <a:t> ape </a:t>
            </a:r>
            <a:r>
              <a:rPr lang="en-US" err="1"/>
              <a:t>dolores</a:t>
            </a:r>
            <a:r>
              <a:rPr lang="en-US"/>
              <a:t> se </a:t>
            </a:r>
            <a:r>
              <a:rPr lang="en-US" err="1"/>
              <a:t>voluptae</a:t>
            </a:r>
            <a:r>
              <a:rPr lang="en-US"/>
              <a:t> </a:t>
            </a:r>
            <a:r>
              <a:rPr lang="en-US" err="1"/>
              <a:t>nimolupti</a:t>
            </a:r>
            <a:r>
              <a:rPr lang="en-US"/>
              <a:t> </a:t>
            </a:r>
            <a:r>
              <a:rPr lang="en-US" err="1"/>
              <a:t>quam</a:t>
            </a:r>
            <a:r>
              <a:rPr lang="en-US"/>
              <a:t> </a:t>
            </a:r>
            <a:r>
              <a:rPr lang="en-US" err="1"/>
              <a:t>ium</a:t>
            </a:r>
            <a:r>
              <a:rPr lang="en-US"/>
              <a:t> </a:t>
            </a:r>
            <a:r>
              <a:rPr lang="en-US" err="1"/>
              <a:t>simusa</a:t>
            </a:r>
            <a:r>
              <a:rPr lang="en-US"/>
              <a:t> </a:t>
            </a:r>
            <a:r>
              <a:rPr lang="en-US" err="1"/>
              <a:t>doluptur</a:t>
            </a:r>
            <a:r>
              <a:rPr lang="en-US"/>
              <a:t>, sum hic </a:t>
            </a:r>
            <a:r>
              <a:rPr lang="en-US" err="1"/>
              <a:t>tem</a:t>
            </a:r>
            <a:r>
              <a:rPr lang="en-US"/>
              <a:t> qui cum </a:t>
            </a:r>
            <a:r>
              <a:rPr lang="en-US" err="1"/>
              <a:t>evelest</a:t>
            </a:r>
            <a:r>
              <a:rPr lang="en-US"/>
              <a:t>, </a:t>
            </a:r>
            <a:r>
              <a:rPr lang="en-US" err="1"/>
              <a:t>cusapel</a:t>
            </a:r>
            <a:r>
              <a:rPr lang="en-US"/>
              <a:t> et </a:t>
            </a:r>
            <a:r>
              <a:rPr lang="en-US" err="1"/>
              <a:t>unt</a:t>
            </a:r>
            <a:r>
              <a:rPr lang="en-US"/>
              <a:t> et </a:t>
            </a:r>
            <a:r>
              <a:rPr lang="en-US" err="1"/>
              <a:t>hiciisciume</a:t>
            </a:r>
            <a:r>
              <a:rPr lang="en-US"/>
              <a:t> </a:t>
            </a:r>
            <a:r>
              <a:rPr lang="en-US" err="1"/>
              <a:t>vernatiore</a:t>
            </a:r>
            <a:r>
              <a:rPr lang="en-US"/>
              <a:t> </a:t>
            </a:r>
            <a:r>
              <a:rPr lang="en-US" err="1"/>
              <a:t>volenecabor</a:t>
            </a:r>
            <a:r>
              <a:rPr lang="en-US"/>
              <a:t> </a:t>
            </a:r>
            <a:r>
              <a:rPr lang="en-US" err="1"/>
              <a:t>seque</a:t>
            </a:r>
            <a:r>
              <a:rPr lang="en-US"/>
              <a:t> </a:t>
            </a:r>
            <a:r>
              <a:rPr lang="en-US" err="1"/>
              <a:t>officient</a:t>
            </a:r>
            <a:r>
              <a:rPr lang="en-US"/>
              <a:t>, </a:t>
            </a:r>
            <a:r>
              <a:rPr lang="en-US" err="1"/>
              <a:t>quamus</a:t>
            </a:r>
            <a:r>
              <a:rPr lang="en-US"/>
              <a:t> </a:t>
            </a:r>
            <a:r>
              <a:rPr lang="en-US" err="1"/>
              <a:t>voluptium</a:t>
            </a:r>
            <a:r>
              <a:rPr lang="en-US"/>
              <a:t> </a:t>
            </a:r>
            <a:r>
              <a:rPr lang="en-US" err="1"/>
              <a:t>natur</a:t>
            </a:r>
            <a:r>
              <a:rPr lang="en-US"/>
              <a:t> </a:t>
            </a:r>
            <a:r>
              <a:rPr lang="en-US" err="1"/>
              <a:t>maio</a:t>
            </a:r>
            <a:r>
              <a:rPr lang="en-US"/>
              <a:t> </a:t>
            </a:r>
            <a:r>
              <a:rPr lang="en-US" err="1"/>
              <a:t>volupta</a:t>
            </a:r>
            <a:r>
              <a:rPr lang="en-US"/>
              <a:t> </a:t>
            </a:r>
            <a:r>
              <a:rPr lang="en-US" err="1"/>
              <a:t>tioria</a:t>
            </a:r>
            <a:r>
              <a:rPr lang="en-US"/>
              <a:t> </a:t>
            </a:r>
            <a:r>
              <a:rPr lang="en-US" err="1"/>
              <a:t>venimetur</a:t>
            </a:r>
            <a:r>
              <a:rPr lang="en-US"/>
              <a:t> re </a:t>
            </a:r>
            <a:r>
              <a:rPr lang="en-US" err="1"/>
              <a:t>vel</a:t>
            </a:r>
            <a:r>
              <a:rPr lang="en-US"/>
              <a:t> </a:t>
            </a:r>
            <a:r>
              <a:rPr lang="en-US" err="1"/>
              <a:t>ent</a:t>
            </a:r>
            <a:r>
              <a:rPr lang="en-US"/>
              <a:t>, </a:t>
            </a:r>
            <a:r>
              <a:rPr lang="en-US" err="1"/>
              <a:t>quae</a:t>
            </a:r>
            <a:r>
              <a:rPr lang="en-US"/>
              <a:t> </a:t>
            </a:r>
            <a:r>
              <a:rPr lang="en-US" err="1"/>
              <a:t>liqui</a:t>
            </a:r>
            <a:r>
              <a:rPr lang="en-US"/>
              <a:t> </a:t>
            </a:r>
            <a:r>
              <a:rPr lang="en-US" err="1"/>
              <a:t>tem</a:t>
            </a:r>
            <a:r>
              <a:rPr lang="en-US"/>
              <a:t> sin con re </a:t>
            </a:r>
            <a:r>
              <a:rPr lang="en-US" err="1"/>
              <a:t>laut</a:t>
            </a:r>
            <a:r>
              <a:rPr lang="en-US"/>
              <a:t> </a:t>
            </a:r>
            <a:r>
              <a:rPr lang="en-US" err="1"/>
              <a:t>aut</a:t>
            </a:r>
            <a:r>
              <a:rPr lang="en-US"/>
              <a:t> </a:t>
            </a:r>
            <a:r>
              <a:rPr lang="en-US" err="1"/>
              <a:t>volupietur</a:t>
            </a:r>
            <a:r>
              <a:rPr lang="en-US"/>
              <a:t>.</a:t>
            </a:r>
          </a:p>
          <a:p>
            <a:pPr lvl="1"/>
            <a:endParaRPr lang="en-US"/>
          </a:p>
          <a:p>
            <a:pPr lvl="1"/>
            <a:r>
              <a:rPr lang="en-US" err="1"/>
              <a:t>Henestios</a:t>
            </a:r>
            <a:r>
              <a:rPr lang="en-US"/>
              <a:t> </a:t>
            </a:r>
            <a:r>
              <a:rPr lang="en-US" err="1"/>
              <a:t>vellantium</a:t>
            </a:r>
            <a:r>
              <a:rPr lang="en-US"/>
              <a:t> </a:t>
            </a:r>
            <a:r>
              <a:rPr lang="en-US" err="1"/>
              <a:t>simi</a:t>
            </a:r>
            <a:r>
              <a:rPr lang="en-US"/>
              <a:t>, </a:t>
            </a:r>
            <a:r>
              <a:rPr lang="en-US" err="1"/>
              <a:t>quassenime</a:t>
            </a:r>
            <a:r>
              <a:rPr lang="en-US"/>
              <a:t> consent </a:t>
            </a:r>
            <a:r>
              <a:rPr lang="en-US" err="1"/>
              <a:t>emquatincti</a:t>
            </a:r>
            <a:r>
              <a:rPr lang="en-US"/>
              <a:t> to doles </a:t>
            </a:r>
            <a:r>
              <a:rPr lang="en-US" err="1"/>
              <a:t>cium</a:t>
            </a:r>
            <a:r>
              <a:rPr lang="en-US"/>
              <a:t> </a:t>
            </a:r>
            <a:r>
              <a:rPr lang="en-US" err="1"/>
              <a:t>nectur</a:t>
            </a:r>
            <a:r>
              <a:rPr lang="en-US"/>
              <a:t>. </a:t>
            </a:r>
            <a:r>
              <a:rPr lang="en-US" err="1"/>
              <a:t>Experit</a:t>
            </a:r>
            <a:r>
              <a:rPr lang="en-US"/>
              <a:t> </a:t>
            </a:r>
            <a:r>
              <a:rPr lang="en-US" err="1"/>
              <a:t>occus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a:t>
            </a:r>
            <a:r>
              <a:rPr lang="en-US" err="1"/>
              <a:t>ipsuntius</a:t>
            </a:r>
            <a:r>
              <a:rPr lang="en-US"/>
              <a:t> </a:t>
            </a:r>
            <a:r>
              <a:rPr lang="en-US" err="1"/>
              <a:t>quideli</a:t>
            </a:r>
            <a:r>
              <a:rPr lang="en-US"/>
              <a:t> </a:t>
            </a:r>
            <a:r>
              <a:rPr lang="en-US" err="1"/>
              <a:t>tatiis</a:t>
            </a:r>
            <a:r>
              <a:rPr lang="en-US"/>
              <a:t> rem </a:t>
            </a:r>
            <a:r>
              <a:rPr lang="en-US" err="1"/>
              <a:t>restis</a:t>
            </a:r>
            <a:r>
              <a:rPr lang="en-US"/>
              <a:t> pro </a:t>
            </a:r>
            <a:r>
              <a:rPr lang="en-US" err="1"/>
              <a:t>ium</a:t>
            </a:r>
            <a:r>
              <a:rPr lang="en-US"/>
              <a:t> qui </a:t>
            </a:r>
            <a:r>
              <a:rPr lang="en-US" err="1"/>
              <a:t>ra</a:t>
            </a:r>
            <a:r>
              <a:rPr lang="en-US"/>
              <a:t> </a:t>
            </a:r>
            <a:r>
              <a:rPr lang="en-US" err="1"/>
              <a:t>debist</a:t>
            </a:r>
            <a:r>
              <a:rPr lang="en-US"/>
              <a:t> at </a:t>
            </a:r>
            <a:r>
              <a:rPr lang="en-US" err="1"/>
              <a:t>ilit</a:t>
            </a:r>
            <a:r>
              <a:rPr lang="en-US"/>
              <a:t> </a:t>
            </a:r>
            <a:r>
              <a:rPr lang="en-US" err="1"/>
              <a:t>est</a:t>
            </a:r>
            <a:r>
              <a:rPr lang="en-US"/>
              <a:t>, </a:t>
            </a:r>
            <a:r>
              <a:rPr lang="en-US" err="1"/>
              <a:t>cus</a:t>
            </a:r>
            <a:r>
              <a:rPr lang="en-US"/>
              <a:t> </a:t>
            </a:r>
            <a:r>
              <a:rPr lang="en-US" err="1"/>
              <a:t>invenim</a:t>
            </a:r>
            <a:r>
              <a:rPr lang="en-US"/>
              <a:t> </a:t>
            </a:r>
            <a:r>
              <a:rPr lang="en-US" err="1"/>
              <a:t>laborro</a:t>
            </a:r>
            <a:r>
              <a:rPr lang="en-US"/>
              <a:t> </a:t>
            </a:r>
            <a:r>
              <a:rPr lang="en-US" err="1"/>
              <a:t>tem</a:t>
            </a:r>
            <a:r>
              <a:rPr lang="en-US"/>
              <a:t> </a:t>
            </a:r>
            <a:r>
              <a:rPr lang="en-US" err="1"/>
              <a:t>rectiissunt</a:t>
            </a:r>
            <a:r>
              <a:rPr lang="en-US"/>
              <a:t> et, </a:t>
            </a:r>
            <a:r>
              <a:rPr lang="en-US" err="1"/>
              <a:t>nos</a:t>
            </a:r>
            <a:r>
              <a:rPr lang="en-US"/>
              <a:t> </a:t>
            </a:r>
            <a:r>
              <a:rPr lang="en-US" err="1"/>
              <a:t>doloratia</a:t>
            </a:r>
            <a:r>
              <a:rPr lang="en-US"/>
              <a:t> et </a:t>
            </a:r>
            <a:r>
              <a:rPr lang="en-US" err="1"/>
              <a:t>opta</a:t>
            </a:r>
            <a:r>
              <a:rPr lang="en-US"/>
              <a:t> dis </a:t>
            </a:r>
            <a:r>
              <a:rPr lang="en-US" err="1"/>
              <a:t>aut</a:t>
            </a:r>
            <a:r>
              <a:rPr lang="en-US"/>
              <a:t> </a:t>
            </a:r>
            <a:r>
              <a:rPr lang="en-US" err="1"/>
              <a:t>modis</a:t>
            </a:r>
            <a:r>
              <a:rPr lang="en-US"/>
              <a:t> </a:t>
            </a:r>
            <a:r>
              <a:rPr lang="en-US" err="1"/>
              <a:t>rerat</a:t>
            </a:r>
            <a:r>
              <a:rPr lang="en-US"/>
              <a:t> </a:t>
            </a:r>
            <a:r>
              <a:rPr lang="en-US" err="1"/>
              <a:t>oditatu</a:t>
            </a:r>
            <a:r>
              <a:rPr lang="en-US"/>
              <a:t> </a:t>
            </a:r>
            <a:r>
              <a:rPr lang="en-US" err="1"/>
              <a:t>reseque</a:t>
            </a:r>
            <a:r>
              <a:rPr lang="en-US"/>
              <a:t> </a:t>
            </a:r>
            <a:r>
              <a:rPr lang="en-US" err="1"/>
              <a:t>nisque</a:t>
            </a:r>
            <a:r>
              <a:rPr lang="en-US"/>
              <a:t> rem </a:t>
            </a:r>
            <a:r>
              <a:rPr lang="en-US" err="1"/>
              <a:t>rempores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sit.</a:t>
            </a:r>
          </a:p>
        </p:txBody>
      </p:sp>
    </p:spTree>
    <p:extLst>
      <p:ext uri="{BB962C8B-B14F-4D97-AF65-F5344CB8AC3E}">
        <p14:creationId xmlns:p14="http://schemas.microsoft.com/office/powerpoint/2010/main" val="9960776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55994" y="2977054"/>
            <a:ext cx="8067823" cy="1793104"/>
          </a:xfrm>
          <a:noFill/>
        </p:spPr>
        <p:txBody>
          <a:bodyPr lIns="0" tIns="91440" rIns="146304" bIns="91440" anchor="b" anchorCtr="0"/>
          <a:lstStyle>
            <a:lvl1pPr>
              <a:defRPr sz="5294" strike="noStrike" spc="-147"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3"/>
            <a:ext cx="8359808" cy="715931"/>
          </a:xfrm>
          <a:noFill/>
        </p:spPr>
        <p:txBody>
          <a:bodyPr lIns="0" tIns="109728" rIns="164592" bIns="109728">
            <a:noAutofit/>
          </a:bodyPr>
          <a:lstStyle>
            <a:lvl1pPr marL="0" indent="0">
              <a:spcBef>
                <a:spcPts val="0"/>
              </a:spcBef>
              <a:buNone/>
              <a:defRPr sz="1765"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5996" y="440497"/>
            <a:ext cx="917173" cy="196431"/>
          </a:xfrm>
          <a:prstGeom prst="rect">
            <a:avLst/>
          </a:prstGeom>
        </p:spPr>
      </p:pic>
    </p:spTree>
    <p:extLst>
      <p:ext uri="{BB962C8B-B14F-4D97-AF65-F5344CB8AC3E}">
        <p14:creationId xmlns:p14="http://schemas.microsoft.com/office/powerpoint/2010/main" val="24757880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30"/>
            <a:ext cx="11306469" cy="403137"/>
          </a:xfrm>
        </p:spPr>
        <p:txBody>
          <a:bodyPr wrap="square" lIns="0" tIns="0" rIns="0" bIns="0">
            <a:spAutoFit/>
          </a:bodyPr>
          <a:lstStyle>
            <a:lvl1pPr>
              <a:lnSpc>
                <a:spcPts val="3137"/>
              </a:lnSpc>
              <a:defRPr sz="2745">
                <a:solidFill>
                  <a:srgbClr val="2F2F2F"/>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882331"/>
            <a:ext cx="7454644" cy="923330"/>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6" y="3151391"/>
            <a:ext cx="3618381" cy="2693045"/>
          </a:xfrm>
        </p:spPr>
        <p:txBody>
          <a:bodyPr lIns="0" tIns="0" rIns="0" bIns="0"/>
          <a:lstStyle>
            <a:lvl1pPr marL="0" indent="0">
              <a:lnSpc>
                <a:spcPts val="1765"/>
              </a:lnSpc>
              <a:spcBef>
                <a:spcPts val="882"/>
              </a:spcBef>
              <a:buNone/>
              <a:defRPr sz="1372" b="1">
                <a:solidFill>
                  <a:schemeClr val="accent1"/>
                </a:solidFill>
                <a:latin typeface="+mn-lt"/>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6" name="Text Placeholder 4"/>
          <p:cNvSpPr>
            <a:spLocks noGrp="1"/>
          </p:cNvSpPr>
          <p:nvPr>
            <p:ph type="body" sz="quarter" idx="12" hasCustomPrompt="1"/>
          </p:nvPr>
        </p:nvSpPr>
        <p:spPr>
          <a:xfrm>
            <a:off x="4313111" y="3160784"/>
            <a:ext cx="3597528" cy="2693045"/>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1" kern="1200" spc="0" baseline="0" dirty="0">
                <a:solidFill>
                  <a:schemeClr val="accent1"/>
                </a:solidFill>
                <a:latin typeface="+mn-lt"/>
                <a:ea typeface="+mn-ea"/>
                <a:cs typeface="+mn-cs"/>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8" name="Text Placeholder 4"/>
          <p:cNvSpPr>
            <a:spLocks noGrp="1"/>
          </p:cNvSpPr>
          <p:nvPr>
            <p:ph type="body" sz="quarter" idx="13" hasCustomPrompt="1"/>
          </p:nvPr>
        </p:nvSpPr>
        <p:spPr>
          <a:xfrm>
            <a:off x="8140347" y="3151391"/>
            <a:ext cx="3622117" cy="2693045"/>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Tree>
    <p:extLst>
      <p:ext uri="{BB962C8B-B14F-4D97-AF65-F5344CB8AC3E}">
        <p14:creationId xmlns:p14="http://schemas.microsoft.com/office/powerpoint/2010/main" val="3149317642"/>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30"/>
            <a:ext cx="11306469" cy="403137"/>
          </a:xfrm>
        </p:spPr>
        <p:txBody>
          <a:bodyPr wrap="square" lIns="0" tIns="0" rIns="0" bIns="0">
            <a:spAutoFit/>
          </a:bodyPr>
          <a:lstStyle>
            <a:lvl1pPr>
              <a:lnSpc>
                <a:spcPts val="3137"/>
              </a:lnSpc>
              <a:defRPr sz="4400" strike="noStrike">
                <a:solidFill>
                  <a:srgbClr val="2F2F2F"/>
                </a:solidFill>
              </a:defRPr>
            </a:lvl1pPr>
          </a:lstStyle>
          <a:p>
            <a:r>
              <a:rPr lang="en-US"/>
              <a:t>Title</a:t>
            </a:r>
          </a:p>
        </p:txBody>
      </p:sp>
    </p:spTree>
    <p:extLst>
      <p:ext uri="{BB962C8B-B14F-4D97-AF65-F5344CB8AC3E}">
        <p14:creationId xmlns:p14="http://schemas.microsoft.com/office/powerpoint/2010/main" val="823983346"/>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F4307EF-70D9-48C5-8EFC-6818320E86D0}"/>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4855B71-1B82-4C4C-94D7-A5EEE95A3E0A}" type="datetimeFigureOut">
              <a:rPr kumimoji="0" lang="en-US" sz="1800" b="0" i="0" u="none" strike="noStrike" kern="1200" cap="none" spc="0" normalizeH="0" baseline="0" noProof="0" smtClean="0">
                <a:ln>
                  <a:noFill/>
                </a:ln>
                <a:solidFill>
                  <a:srgbClr val="2F2F2F"/>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7/22/2021</a:t>
            </a:fld>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
        <p:nvSpPr>
          <p:cNvPr id="3" name="Footer Placeholder 2">
            <a:extLst>
              <a:ext uri="{FF2B5EF4-FFF2-40B4-BE49-F238E27FC236}">
                <a16:creationId xmlns:a16="http://schemas.microsoft.com/office/drawing/2014/main" id="{D4CD43EB-66A3-4BC3-B84C-2A97CB6A2218}"/>
              </a:ext>
            </a:extLst>
          </p:cNvPr>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
        <p:nvSpPr>
          <p:cNvPr id="4" name="Slide Number Placeholder 3">
            <a:extLst>
              <a:ext uri="{FF2B5EF4-FFF2-40B4-BE49-F238E27FC236}">
                <a16:creationId xmlns:a16="http://schemas.microsoft.com/office/drawing/2014/main" id="{A8E11D55-5DFD-42D5-BCD3-E371B9CB4379}"/>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6ED2FB5-7453-4B0F-B1E0-2F4F5F3D69BB}" type="slidenum">
              <a:rPr kumimoji="0" lang="en-US" sz="1800" b="0" i="0" u="none" strike="noStrike" kern="1200" cap="none" spc="0" normalizeH="0" baseline="0" noProof="0" smtClean="0">
                <a:ln>
                  <a:noFill/>
                </a:ln>
                <a:solidFill>
                  <a:srgbClr val="2F2F2F"/>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Tree>
    <p:extLst>
      <p:ext uri="{BB962C8B-B14F-4D97-AF65-F5344CB8AC3E}">
        <p14:creationId xmlns:p14="http://schemas.microsoft.com/office/powerpoint/2010/main" val="21423176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D3A271-34AE-4FE3-8AAE-540C4FCDEEC8}"/>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5A8973A3-13D4-4AD0-B032-D720FDAEA49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3D9298A-9A5D-4147-A02D-CC398380A800}"/>
              </a:ext>
            </a:extLst>
          </p:cNvPr>
          <p:cNvSpPr>
            <a:spLocks noGrp="1"/>
          </p:cNvSpPr>
          <p:nvPr>
            <p:ph type="dt" sz="half" idx="10"/>
          </p:nvPr>
        </p:nvSpPr>
        <p:spPr/>
        <p:txBody>
          <a:bodyPr/>
          <a:lstStyle/>
          <a:p>
            <a:fld id="{894C087B-338C-4182-AF63-7FDC88A654E5}" type="datetimeFigureOut">
              <a:rPr lang="en-GB" smtClean="0"/>
              <a:t>22/07/2021</a:t>
            </a:fld>
            <a:endParaRPr lang="en-GB"/>
          </a:p>
        </p:txBody>
      </p:sp>
      <p:sp>
        <p:nvSpPr>
          <p:cNvPr id="5" name="Footer Placeholder 4">
            <a:extLst>
              <a:ext uri="{FF2B5EF4-FFF2-40B4-BE49-F238E27FC236}">
                <a16:creationId xmlns:a16="http://schemas.microsoft.com/office/drawing/2014/main" id="{E3893891-7DE9-4ED4-8ED9-A694B5865AD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F45E750-C7BD-4404-AC6A-8963E0241E73}"/>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328223914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Divi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3504" y="2743200"/>
            <a:ext cx="10515600" cy="1146875"/>
          </a:xfrm>
          <a:prstGeom prst="rect">
            <a:avLst/>
          </a:prstGeom>
        </p:spPr>
        <p:txBody>
          <a:bodyPr/>
          <a:lstStyle>
            <a:lvl1pPr>
              <a:defRPr sz="4800" b="0" i="0">
                <a:solidFill>
                  <a:schemeClr val="bg1"/>
                </a:solidFill>
                <a:latin typeface="Segoe UI Light" panose="020B0502040204020203" pitchFamily="34" charset="0"/>
                <a:ea typeface="Segoe UI Light" panose="020B0502040204020203" pitchFamily="34" charset="0"/>
                <a:cs typeface="Segoe UI Light" panose="020B0502040204020203" pitchFamily="34" charset="0"/>
              </a:defRPr>
            </a:lvl1pPr>
          </a:lstStyle>
          <a:p>
            <a:r>
              <a:rPr lang="en-US"/>
              <a:t>Click to edit Divider</a:t>
            </a:r>
          </a:p>
        </p:txBody>
      </p:sp>
    </p:spTree>
    <p:extLst>
      <p:ext uri="{BB962C8B-B14F-4D97-AF65-F5344CB8AC3E}">
        <p14:creationId xmlns:p14="http://schemas.microsoft.com/office/powerpoint/2010/main" val="318627921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_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8" y="455313"/>
            <a:ext cx="11306469" cy="666336"/>
          </a:xfrm>
        </p:spPr>
        <p:txBody>
          <a:bodyPr vert="horz" wrap="square" lIns="0" tIns="164592" rIns="0" bIns="0" rtlCol="0" anchor="t">
            <a:noAutofit/>
          </a:bodyPr>
          <a:lstStyle>
            <a:lvl1pPr>
              <a:defRPr lang="en-US" sz="3137"/>
            </a:lvl1pPr>
          </a:lstStyle>
          <a:p>
            <a:pPr lvl="0"/>
            <a:r>
              <a:rPr lang="en-US"/>
              <a:t>Title</a:t>
            </a:r>
          </a:p>
        </p:txBody>
      </p:sp>
      <p:pic>
        <p:nvPicPr>
          <p:cNvPr id="3" name="Picture 2" descr="A screenshot of a computer&#10;&#10;Description generated with very high confidence">
            <a:extLst>
              <a:ext uri="{FF2B5EF4-FFF2-40B4-BE49-F238E27FC236}">
                <a16:creationId xmlns:a16="http://schemas.microsoft.com/office/drawing/2014/main" id="{A092B4B5-8E80-499B-99A0-F973AFF5B45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913054" y="1161160"/>
            <a:ext cx="7278947" cy="5696841"/>
          </a:xfrm>
          <a:prstGeom prst="rect">
            <a:avLst/>
          </a:prstGeom>
        </p:spPr>
      </p:pic>
    </p:spTree>
    <p:extLst>
      <p:ext uri="{BB962C8B-B14F-4D97-AF65-F5344CB8AC3E}">
        <p14:creationId xmlns:p14="http://schemas.microsoft.com/office/powerpoint/2010/main" val="3894819674"/>
      </p:ext>
    </p:extLst>
  </p:cSld>
  <p:clrMapOvr>
    <a:masterClrMapping/>
  </p:clrMapOvr>
  <p:transition>
    <p:fade/>
  </p:transition>
  <p:extLst>
    <p:ext uri="{DCECCB84-F9BA-43D5-87BE-67443E8EF086}">
      <p15:sldGuideLst xmlns:p15="http://schemas.microsoft.com/office/powerpoint/2012/main">
        <p15:guide id="1" orient="horz" pos="907">
          <p15:clr>
            <a:srgbClr val="FBAE40"/>
          </p15:clr>
        </p15:guide>
        <p15:guide id="2" orient="horz" pos="3988">
          <p15:clr>
            <a:srgbClr val="FBAE40"/>
          </p15:clr>
        </p15:guide>
        <p15:guide id="3" pos="354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4" name="Subtitle 2"/>
          <p:cNvSpPr>
            <a:spLocks noGrp="1"/>
          </p:cNvSpPr>
          <p:nvPr>
            <p:ph type="subTitle" idx="1"/>
          </p:nvPr>
        </p:nvSpPr>
        <p:spPr>
          <a:xfrm>
            <a:off x="136115" y="201456"/>
            <a:ext cx="3902485" cy="339833"/>
          </a:xfrm>
          <a:prstGeom prst="rect">
            <a:avLst/>
          </a:prstGeom>
        </p:spPr>
        <p:txBody>
          <a:bodyPr tIns="0" bIns="0">
            <a:noAutofit/>
          </a:bodyPr>
          <a:lstStyle>
            <a:lvl1pPr marL="0" indent="0" algn="l">
              <a:lnSpc>
                <a:spcPct val="100000"/>
              </a:lnSpc>
              <a:buNone/>
              <a:defRPr sz="1800" b="0" i="0" baseline="0">
                <a:solidFill>
                  <a:srgbClr val="5558AF"/>
                </a:solidFill>
                <a:latin typeface="Segoe UI" charset="0"/>
                <a:ea typeface="Segoe UI" charset="0"/>
                <a:cs typeface="Segoe UI"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US"/>
          </a:p>
        </p:txBody>
      </p:sp>
    </p:spTree>
    <p:extLst>
      <p:ext uri="{BB962C8B-B14F-4D97-AF65-F5344CB8AC3E}">
        <p14:creationId xmlns:p14="http://schemas.microsoft.com/office/powerpoint/2010/main" val="63921179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ContentType3-Empty-Custom">
    <p:spTree>
      <p:nvGrpSpPr>
        <p:cNvPr id="1" name=""/>
        <p:cNvGrpSpPr/>
        <p:nvPr/>
      </p:nvGrpSpPr>
      <p:grpSpPr>
        <a:xfrm>
          <a:off x="0" y="0"/>
          <a:ext cx="0" cy="0"/>
          <a:chOff x="0" y="0"/>
          <a:chExt cx="0" cy="0"/>
        </a:xfrm>
      </p:grpSpPr>
      <p:sp>
        <p:nvSpPr>
          <p:cNvPr id="4" name="Subtitle 2"/>
          <p:cNvSpPr>
            <a:spLocks noGrp="1"/>
          </p:cNvSpPr>
          <p:nvPr>
            <p:ph type="subTitle" idx="1"/>
          </p:nvPr>
        </p:nvSpPr>
        <p:spPr>
          <a:xfrm>
            <a:off x="136115" y="235321"/>
            <a:ext cx="3902485" cy="467411"/>
          </a:xfrm>
          <a:prstGeom prst="rect">
            <a:avLst/>
          </a:prstGeom>
        </p:spPr>
        <p:txBody>
          <a:bodyPr tIns="0" bIns="0">
            <a:noAutofit/>
          </a:bodyPr>
          <a:lstStyle>
            <a:lvl1pPr marL="0" indent="0" algn="l">
              <a:lnSpc>
                <a:spcPct val="100000"/>
              </a:lnSpc>
              <a:buNone/>
              <a:defRPr sz="2800" b="0" i="0" baseline="0">
                <a:solidFill>
                  <a:srgbClr val="5558AF"/>
                </a:solidFill>
                <a:latin typeface="Segoe UI" charset="0"/>
                <a:ea typeface="Segoe UI" charset="0"/>
                <a:cs typeface="Segoe UI"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US"/>
          </a:p>
        </p:txBody>
      </p:sp>
    </p:spTree>
    <p:extLst>
      <p:ext uri="{BB962C8B-B14F-4D97-AF65-F5344CB8AC3E}">
        <p14:creationId xmlns:p14="http://schemas.microsoft.com/office/powerpoint/2010/main" val="270563125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070C3F2B-E3AC-5040-A01B-C3524FB413E6}" type="datetimeFigureOut">
              <a:rPr lang="en-US" smtClean="0"/>
              <a:t>7/22/2021</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634168AF-2389-C949-8A4E-0A342DB36584}" type="slidenum">
              <a:rPr lang="en-US" smtClean="0"/>
              <a:t>‹#›</a:t>
            </a:fld>
            <a:endParaRPr lang="en-US"/>
          </a:p>
        </p:txBody>
      </p:sp>
    </p:spTree>
    <p:extLst>
      <p:ext uri="{BB962C8B-B14F-4D97-AF65-F5344CB8AC3E}">
        <p14:creationId xmlns:p14="http://schemas.microsoft.com/office/powerpoint/2010/main" val="259187259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_dark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ED5EF2-DAF5-4277-84D2-69FF03CD7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1938082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0147961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E46AD-4CB6-4482-8CFE-26B34DD9E6E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E776CB4-13CB-4653-93B2-8685833E5DE0}"/>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37B09F8-3636-459C-ABBE-2A001F197D20}"/>
              </a:ext>
            </a:extLst>
          </p:cNvPr>
          <p:cNvSpPr>
            <a:spLocks noGrp="1"/>
          </p:cNvSpPr>
          <p:nvPr>
            <p:ph type="dt" sz="half"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fld id="{987387CF-E2F2-4E48-8F09-E30CDCC13083}" type="datetimeFigureOut">
              <a:rPr kumimoji="0" lang="en-US" sz="1765" b="0" i="0" u="none" strike="noStrike" kern="1200" cap="none" spc="0" normalizeH="0" baseline="0" noProof="0" smtClean="0">
                <a:ln>
                  <a:noFill/>
                </a:ln>
                <a:solidFill>
                  <a:srgbClr val="1A1A1A"/>
                </a:solidFill>
                <a:effectLst/>
                <a:uLnTx/>
                <a:uFillTx/>
                <a:latin typeface="Segoe UI"/>
                <a:ea typeface="+mn-ea"/>
                <a:cs typeface="+mn-cs"/>
              </a:rPr>
              <a:pPr marL="0" marR="0" lvl="0" indent="0" algn="l" defTabSz="914367" rtl="0" eaLnBrk="1" fontAlgn="auto" latinLnBrk="0" hangingPunct="1">
                <a:lnSpc>
                  <a:spcPct val="100000"/>
                </a:lnSpc>
                <a:spcBef>
                  <a:spcPts val="0"/>
                </a:spcBef>
                <a:spcAft>
                  <a:spcPts val="0"/>
                </a:spcAft>
                <a:buClrTx/>
                <a:buSzTx/>
                <a:buFontTx/>
                <a:buNone/>
                <a:tabLst/>
                <a:defRPr/>
              </a:pPr>
              <a:t>7/22/2021</a:t>
            </a:fld>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5" name="Footer Placeholder 4">
            <a:extLst>
              <a:ext uri="{FF2B5EF4-FFF2-40B4-BE49-F238E27FC236}">
                <a16:creationId xmlns:a16="http://schemas.microsoft.com/office/drawing/2014/main" id="{0180B5D6-DD33-47C6-9270-4F916091DF71}"/>
              </a:ext>
            </a:extLst>
          </p:cNvPr>
          <p:cNvSpPr>
            <a:spLocks noGrp="1"/>
          </p:cNvSpPr>
          <p:nvPr>
            <p:ph type="ftr" sz="quarter" idx="11"/>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6" name="Slide Number Placeholder 5">
            <a:extLst>
              <a:ext uri="{FF2B5EF4-FFF2-40B4-BE49-F238E27FC236}">
                <a16:creationId xmlns:a16="http://schemas.microsoft.com/office/drawing/2014/main" id="{71FEA2E4-F272-4343-B02F-9A29DC4676B6}"/>
              </a:ext>
            </a:extLst>
          </p:cNvPr>
          <p:cNvSpPr>
            <a:spLocks noGrp="1"/>
          </p:cNvSpPr>
          <p:nvPr>
            <p:ph type="sldNum" sz="quarter" idx="12"/>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fld id="{E8527CDF-4BA6-472A-86E2-64C4DE83FAAE}" type="slidenum">
              <a:rPr kumimoji="0" lang="en-US" sz="1765" b="0" i="0" u="none" strike="noStrike" kern="1200" cap="none" spc="0" normalizeH="0" baseline="0" noProof="0" smtClean="0">
                <a:ln>
                  <a:noFill/>
                </a:ln>
                <a:solidFill>
                  <a:srgbClr val="1A1A1A"/>
                </a:solidFill>
                <a:effectLst/>
                <a:uLnTx/>
                <a:uFillTx/>
                <a:latin typeface="Segoe UI"/>
                <a:ea typeface="+mn-ea"/>
                <a:cs typeface="+mn-cs"/>
              </a:rPr>
              <a:pPr marL="0" marR="0" lvl="0" indent="0" algn="l" defTabSz="914367" rtl="0" eaLnBrk="1" fontAlgn="auto" latinLnBrk="0" hangingPunct="1">
                <a:lnSpc>
                  <a:spcPct val="100000"/>
                </a:lnSpc>
                <a:spcBef>
                  <a:spcPts val="0"/>
                </a:spcBef>
                <a:spcAft>
                  <a:spcPts val="0"/>
                </a:spcAft>
                <a:buClrTx/>
                <a:buSzTx/>
                <a:buFontTx/>
                <a:buNone/>
                <a:tabLst/>
                <a:defRPr/>
              </a:pPr>
              <a:t>‹#›</a:t>
            </a:fld>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Tree>
    <p:extLst>
      <p:ext uri="{BB962C8B-B14F-4D97-AF65-F5344CB8AC3E}">
        <p14:creationId xmlns:p14="http://schemas.microsoft.com/office/powerpoint/2010/main" val="424650468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657056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3 columns icon and text">
    <p:spTree>
      <p:nvGrpSpPr>
        <p:cNvPr id="1" name=""/>
        <p:cNvGrpSpPr/>
        <p:nvPr/>
      </p:nvGrpSpPr>
      <p:grpSpPr>
        <a:xfrm>
          <a:off x="0" y="0"/>
          <a:ext cx="0" cy="0"/>
          <a:chOff x="0" y="0"/>
          <a:chExt cx="0" cy="0"/>
        </a:xfrm>
      </p:grpSpPr>
      <p:sp>
        <p:nvSpPr>
          <p:cNvPr id="48" name="Text Placeholder 4">
            <a:extLst>
              <a:ext uri="{FF2B5EF4-FFF2-40B4-BE49-F238E27FC236}">
                <a16:creationId xmlns:a16="http://schemas.microsoft.com/office/drawing/2014/main" id="{26721EC1-B9A6-FB49-92FB-E01665427A78}"/>
              </a:ext>
            </a:extLst>
          </p:cNvPr>
          <p:cNvSpPr>
            <a:spLocks noGrp="1"/>
          </p:cNvSpPr>
          <p:nvPr>
            <p:ph type="body" sz="quarter" idx="32" hasCustomPrompt="1"/>
          </p:nvPr>
        </p:nvSpPr>
        <p:spPr>
          <a:xfrm>
            <a:off x="1105154" y="3755499"/>
            <a:ext cx="2712433" cy="1098058"/>
          </a:xfrm>
        </p:spPr>
        <p:txBody>
          <a:bodyPr lIns="0" tIns="0" rIns="0" bIns="0"/>
          <a:lstStyle>
            <a:lvl1pPr marL="0" indent="0">
              <a:lnSpc>
                <a:spcPct val="100000"/>
              </a:lnSpc>
              <a:spcBef>
                <a:spcPts val="0"/>
              </a:spcBef>
              <a:spcAft>
                <a:spcPts val="784"/>
              </a:spcAft>
              <a:buNone/>
              <a:defRPr sz="1765" b="1" i="0">
                <a:solidFill>
                  <a:schemeClr val="tx1"/>
                </a:solidFill>
                <a:latin typeface="Segoe UI Semibold" panose="020B0502040204020203" pitchFamily="34" charset="0"/>
                <a:cs typeface="Segoe UI Semibold" panose="020B0502040204020203" pitchFamily="34" charset="0"/>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b="0" i="0">
                <a:solidFill>
                  <a:srgbClr val="000000"/>
                </a:solidFill>
                <a:latin typeface="Segoe UI Light" panose="020B0502040204020203" pitchFamily="34" charset="0"/>
                <a:cs typeface="Segoe UI Light" panose="020B0502040204020203" pitchFamily="34" charset="0"/>
              </a:defRPr>
            </a:lvl2pPr>
            <a:lvl3pPr marL="448193" indent="0">
              <a:buNone/>
              <a:defRPr/>
            </a:lvl3pPr>
            <a:lvl4pPr marL="672290" indent="0">
              <a:buNone/>
              <a:defRPr/>
            </a:lvl4pPr>
            <a:lvl5pPr marL="896386" indent="0">
              <a:buNone/>
              <a:defRPr/>
            </a:lvl5pPr>
          </a:lstStyle>
          <a:p>
            <a:pPr lvl="0"/>
            <a:r>
              <a:rPr lang="en-US"/>
              <a:t>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
        <p:nvSpPr>
          <p:cNvPr id="57" name="Content Placeholder 15">
            <a:extLst>
              <a:ext uri="{FF2B5EF4-FFF2-40B4-BE49-F238E27FC236}">
                <a16:creationId xmlns:a16="http://schemas.microsoft.com/office/drawing/2014/main" id="{067D34A7-D032-1747-AAEA-D2FEE83CC4B9}"/>
              </a:ext>
            </a:extLst>
          </p:cNvPr>
          <p:cNvSpPr>
            <a:spLocks noGrp="1"/>
          </p:cNvSpPr>
          <p:nvPr>
            <p:ph sz="quarter" idx="39" hasCustomPrompt="1"/>
          </p:nvPr>
        </p:nvSpPr>
        <p:spPr>
          <a:xfrm>
            <a:off x="8417802" y="2308310"/>
            <a:ext cx="2669044" cy="1120691"/>
          </a:xfrm>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63" name="Content Placeholder 15">
            <a:extLst>
              <a:ext uri="{FF2B5EF4-FFF2-40B4-BE49-F238E27FC236}">
                <a16:creationId xmlns:a16="http://schemas.microsoft.com/office/drawing/2014/main" id="{1FAB008A-14FE-3D46-8EA6-107B1DBEED6E}"/>
              </a:ext>
            </a:extLst>
          </p:cNvPr>
          <p:cNvSpPr>
            <a:spLocks noGrp="1"/>
          </p:cNvSpPr>
          <p:nvPr>
            <p:ph sz="quarter" idx="40" hasCustomPrompt="1"/>
          </p:nvPr>
        </p:nvSpPr>
        <p:spPr>
          <a:xfrm>
            <a:off x="4768072" y="2308310"/>
            <a:ext cx="2672565" cy="1120691"/>
          </a:xfrm>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64" name="Content Placeholder 15">
            <a:extLst>
              <a:ext uri="{FF2B5EF4-FFF2-40B4-BE49-F238E27FC236}">
                <a16:creationId xmlns:a16="http://schemas.microsoft.com/office/drawing/2014/main" id="{1CEE99A7-5EFF-EF4C-9248-B29B80A56A99}"/>
              </a:ext>
            </a:extLst>
          </p:cNvPr>
          <p:cNvSpPr>
            <a:spLocks noGrp="1"/>
          </p:cNvSpPr>
          <p:nvPr>
            <p:ph sz="quarter" idx="41" hasCustomPrompt="1"/>
          </p:nvPr>
        </p:nvSpPr>
        <p:spPr>
          <a:xfrm>
            <a:off x="1134351" y="2308310"/>
            <a:ext cx="2669044" cy="1120690"/>
          </a:xfrm>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13" name="Title Placeholder 1">
            <a:extLst>
              <a:ext uri="{FF2B5EF4-FFF2-40B4-BE49-F238E27FC236}">
                <a16:creationId xmlns:a16="http://schemas.microsoft.com/office/drawing/2014/main" id="{8B0D093B-73C8-5646-9768-58171B705266}"/>
              </a:ext>
            </a:extLst>
          </p:cNvPr>
          <p:cNvSpPr>
            <a:spLocks noGrp="1"/>
          </p:cNvSpPr>
          <p:nvPr>
            <p:ph type="title" hasCustomPrompt="1"/>
          </p:nvPr>
        </p:nvSpPr>
        <p:spPr>
          <a:xfrm>
            <a:off x="568047" y="683497"/>
            <a:ext cx="11055906" cy="739343"/>
          </a:xfrm>
          <a:prstGeom prst="rect">
            <a:avLst/>
          </a:prstGeom>
        </p:spPr>
        <p:txBody>
          <a:bodyPr vert="horz" wrap="square" lIns="0" tIns="164592" rIns="0" bIns="0" rtlCol="0" anchor="t">
            <a:noAutofit/>
          </a:bodyPr>
          <a:lstStyle>
            <a:lvl1pPr algn="ctr">
              <a:lnSpc>
                <a:spcPct val="100000"/>
              </a:lnSpc>
              <a:defRPr sz="3137"/>
            </a:lvl1pPr>
          </a:lstStyle>
          <a:p>
            <a:r>
              <a:rPr lang="en-US"/>
              <a:t>Graphic layout: two columns graphic and text</a:t>
            </a:r>
          </a:p>
        </p:txBody>
      </p:sp>
      <p:sp>
        <p:nvSpPr>
          <p:cNvPr id="15" name="Text Placeholder 3">
            <a:extLst>
              <a:ext uri="{FF2B5EF4-FFF2-40B4-BE49-F238E27FC236}">
                <a16:creationId xmlns:a16="http://schemas.microsoft.com/office/drawing/2014/main" id="{C139A562-A0FC-6C40-8B47-54862FE21DB2}"/>
              </a:ext>
            </a:extLst>
          </p:cNvPr>
          <p:cNvSpPr>
            <a:spLocks noGrp="1"/>
          </p:cNvSpPr>
          <p:nvPr>
            <p:ph type="body" sz="quarter" idx="12" hasCustomPrompt="1"/>
          </p:nvPr>
        </p:nvSpPr>
        <p:spPr>
          <a:xfrm>
            <a:off x="580637" y="1355683"/>
            <a:ext cx="11046887" cy="301770"/>
          </a:xfrm>
        </p:spPr>
        <p:txBody>
          <a:bodyPr wrap="square" lIns="0" tIns="0" rIns="0" bIns="0">
            <a:spAutoFit/>
          </a:bodyPr>
          <a:lstStyle>
            <a:lvl1pPr marL="0" indent="0" algn="ctr">
              <a:lnSpc>
                <a:spcPct val="100000"/>
              </a:lnSpc>
              <a:spcBef>
                <a:spcPts val="0"/>
              </a:spcBef>
              <a:spcAft>
                <a:spcPts val="1274"/>
              </a:spcAft>
              <a:buNone/>
              <a:defRPr sz="1961" b="0" i="0">
                <a:solidFill>
                  <a:srgbClr val="000000"/>
                </a:solidFill>
                <a:latin typeface="Segoe UI Light" panose="020B0502040204020203" pitchFamily="34" charset="0"/>
                <a:cs typeface="Segoe UI Light" panose="020B0502040204020203" pitchFamily="34" charset="0"/>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20pt</a:t>
            </a:r>
          </a:p>
        </p:txBody>
      </p:sp>
      <p:sp>
        <p:nvSpPr>
          <p:cNvPr id="14" name="Text Placeholder 4">
            <a:extLst>
              <a:ext uri="{FF2B5EF4-FFF2-40B4-BE49-F238E27FC236}">
                <a16:creationId xmlns:a16="http://schemas.microsoft.com/office/drawing/2014/main" id="{04868126-F6AC-A24B-878F-33710EE11BA4}"/>
              </a:ext>
            </a:extLst>
          </p:cNvPr>
          <p:cNvSpPr>
            <a:spLocks noGrp="1"/>
          </p:cNvSpPr>
          <p:nvPr>
            <p:ph type="body" sz="quarter" idx="42" hasCustomPrompt="1"/>
          </p:nvPr>
        </p:nvSpPr>
        <p:spPr>
          <a:xfrm>
            <a:off x="4749634" y="3755499"/>
            <a:ext cx="2712433" cy="1098058"/>
          </a:xfrm>
        </p:spPr>
        <p:txBody>
          <a:bodyPr lIns="0" tIns="0" rIns="0" bIns="0"/>
          <a:lstStyle>
            <a:lvl1pPr marL="0" indent="0">
              <a:lnSpc>
                <a:spcPct val="100000"/>
              </a:lnSpc>
              <a:spcBef>
                <a:spcPts val="0"/>
              </a:spcBef>
              <a:spcAft>
                <a:spcPts val="784"/>
              </a:spcAft>
              <a:buNone/>
              <a:defRPr sz="1765" b="1" i="0">
                <a:solidFill>
                  <a:schemeClr val="tx1"/>
                </a:solidFill>
                <a:latin typeface="Segoe UI Semibold" panose="020B0502040204020203" pitchFamily="34" charset="0"/>
                <a:cs typeface="Segoe UI Semibold" panose="020B0502040204020203" pitchFamily="34" charset="0"/>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b="0" i="0">
                <a:solidFill>
                  <a:srgbClr val="000000"/>
                </a:solidFill>
                <a:latin typeface="Segoe UI Light" panose="020B0502040204020203" pitchFamily="34" charset="0"/>
                <a:cs typeface="Segoe UI Light" panose="020B0502040204020203" pitchFamily="34" charset="0"/>
              </a:defRPr>
            </a:lvl2pPr>
            <a:lvl3pPr marL="448193" indent="0">
              <a:buNone/>
              <a:defRPr/>
            </a:lvl3pPr>
            <a:lvl4pPr marL="672290" indent="0">
              <a:buNone/>
              <a:defRPr/>
            </a:lvl4pPr>
            <a:lvl5pPr marL="896386" indent="0">
              <a:buNone/>
              <a:defRPr/>
            </a:lvl5pPr>
          </a:lstStyle>
          <a:p>
            <a:pPr lvl="0"/>
            <a:r>
              <a:rPr lang="en-US"/>
              <a:t>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
        <p:nvSpPr>
          <p:cNvPr id="16" name="Text Placeholder 4">
            <a:extLst>
              <a:ext uri="{FF2B5EF4-FFF2-40B4-BE49-F238E27FC236}">
                <a16:creationId xmlns:a16="http://schemas.microsoft.com/office/drawing/2014/main" id="{F788324C-7B8F-574C-9139-544A20EB7DB8}"/>
              </a:ext>
            </a:extLst>
          </p:cNvPr>
          <p:cNvSpPr>
            <a:spLocks noGrp="1"/>
          </p:cNvSpPr>
          <p:nvPr>
            <p:ph type="body" sz="quarter" idx="43" hasCustomPrompt="1"/>
          </p:nvPr>
        </p:nvSpPr>
        <p:spPr>
          <a:xfrm>
            <a:off x="8408811" y="3755499"/>
            <a:ext cx="2712433" cy="1098058"/>
          </a:xfrm>
        </p:spPr>
        <p:txBody>
          <a:bodyPr lIns="0" tIns="0" rIns="0" bIns="0"/>
          <a:lstStyle>
            <a:lvl1pPr marL="0" indent="0">
              <a:lnSpc>
                <a:spcPct val="100000"/>
              </a:lnSpc>
              <a:spcBef>
                <a:spcPts val="0"/>
              </a:spcBef>
              <a:spcAft>
                <a:spcPts val="784"/>
              </a:spcAft>
              <a:buNone/>
              <a:defRPr sz="1765" b="1" i="0">
                <a:solidFill>
                  <a:schemeClr val="tx1"/>
                </a:solidFill>
                <a:latin typeface="Segoe UI Semibold" panose="020B0502040204020203" pitchFamily="34" charset="0"/>
                <a:cs typeface="Segoe UI Semibold" panose="020B0502040204020203" pitchFamily="34" charset="0"/>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b="0" i="0">
                <a:solidFill>
                  <a:srgbClr val="000000"/>
                </a:solidFill>
                <a:latin typeface="Segoe UI Light" panose="020B0502040204020203" pitchFamily="34" charset="0"/>
                <a:cs typeface="Segoe UI Light" panose="020B0502040204020203" pitchFamily="34" charset="0"/>
              </a:defRPr>
            </a:lvl2pPr>
            <a:lvl3pPr marL="448193" indent="0">
              <a:buNone/>
              <a:defRPr/>
            </a:lvl3pPr>
            <a:lvl4pPr marL="672290" indent="0">
              <a:buNone/>
              <a:defRPr/>
            </a:lvl4pPr>
            <a:lvl5pPr marL="896386" indent="0">
              <a:buNone/>
              <a:defRPr/>
            </a:lvl5pPr>
          </a:lstStyle>
          <a:p>
            <a:pPr lvl="0"/>
            <a:r>
              <a:rPr lang="en-US"/>
              <a:t>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3520379526"/>
      </p:ext>
    </p:extLst>
  </p:cSld>
  <p:clrMapOvr>
    <a:masterClrMapping/>
  </p:clrMapOvr>
  <p:transition>
    <p:fade/>
  </p:transition>
  <p:extLst>
    <p:ext uri="{DCECCB84-F9BA-43D5-87BE-67443E8EF086}">
      <p15:sldGuideLst xmlns:p15="http://schemas.microsoft.com/office/powerpoint/2012/main">
        <p15:guide id="1" pos="4781">
          <p15:clr>
            <a:srgbClr val="FBAE40"/>
          </p15:clr>
        </p15:guide>
        <p15:guide id="3" pos="725">
          <p15:clr>
            <a:srgbClr val="FBAE40"/>
          </p15:clr>
        </p15:guide>
        <p15:guide id="4" pos="3053">
          <p15:clr>
            <a:srgbClr val="FBAE40"/>
          </p15:clr>
        </p15:guide>
        <p15:guide id="5" pos="2453">
          <p15:clr>
            <a:srgbClr val="FBAE40"/>
          </p15:clr>
        </p15:guide>
        <p15:guide id="7" pos="5405">
          <p15:clr>
            <a:srgbClr val="FBAE40"/>
          </p15:clr>
        </p15:guide>
        <p15:guide id="9" pos="7133">
          <p15:clr>
            <a:srgbClr val="FBAE40"/>
          </p15:clr>
        </p15:guide>
        <p15:guide id="11" orient="horz" pos="787">
          <p15:clr>
            <a:srgbClr val="FBAE40"/>
          </p15:clr>
        </p15:guide>
        <p15:guide id="12" orient="horz" pos="2563">
          <p15:clr>
            <a:srgbClr val="FBAE40"/>
          </p15:clr>
        </p15:guide>
        <p15:guide id="13" orient="horz" pos="2419">
          <p15:clr>
            <a:srgbClr val="FBAE40"/>
          </p15:clr>
        </p15:guide>
        <p15:guide id="14" orient="horz" pos="1483">
          <p15:clr>
            <a:srgbClr val="FBAE40"/>
          </p15:clr>
        </p15:guide>
        <p15:guide id="15" orient="horz" pos="2203">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D9E94E-F23B-4872-B9BF-559EB05CA9E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F7F55AFF-DA91-42B6-8941-4A2DFB61DAC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85C2BB6-E856-41E9-96F4-D826BD6CAD7A}"/>
              </a:ext>
            </a:extLst>
          </p:cNvPr>
          <p:cNvSpPr>
            <a:spLocks noGrp="1"/>
          </p:cNvSpPr>
          <p:nvPr>
            <p:ph type="dt" sz="half" idx="10"/>
          </p:nvPr>
        </p:nvSpPr>
        <p:spPr/>
        <p:txBody>
          <a:bodyPr/>
          <a:lstStyle/>
          <a:p>
            <a:fld id="{894C087B-338C-4182-AF63-7FDC88A654E5}" type="datetimeFigureOut">
              <a:rPr lang="en-GB" smtClean="0"/>
              <a:t>22/07/2021</a:t>
            </a:fld>
            <a:endParaRPr lang="en-GB"/>
          </a:p>
        </p:txBody>
      </p:sp>
      <p:sp>
        <p:nvSpPr>
          <p:cNvPr id="5" name="Footer Placeholder 4">
            <a:extLst>
              <a:ext uri="{FF2B5EF4-FFF2-40B4-BE49-F238E27FC236}">
                <a16:creationId xmlns:a16="http://schemas.microsoft.com/office/drawing/2014/main" id="{6D75E336-7D55-4704-A7D2-F1CA68A2476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43D867A-8985-4247-8679-7804D8251C26}"/>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71081745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Two columns special">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096000" y="0"/>
            <a:ext cx="6096000" cy="6858000"/>
          </a:xfrm>
          <a:blipFill dpi="0" rotWithShape="1">
            <a:blip r:embed="rId2" cstate="email">
              <a:extLst>
                <a:ext uri="{28A0092B-C50C-407E-A947-70E740481C1C}">
                  <a14:useLocalDpi xmlns:a14="http://schemas.microsoft.com/office/drawing/2010/main"/>
                </a:ext>
              </a:extLst>
            </a:blip>
            <a:srcRect/>
            <a:stretch>
              <a:fillRect/>
            </a:stretch>
          </a:blipFill>
          <a:ln>
            <a:solidFill>
              <a:schemeClr val="bg1"/>
            </a:solidFill>
          </a:ln>
        </p:spPr>
        <p:txBody>
          <a:bodyPr anchor="ctr">
            <a:noAutofit/>
          </a:bodyPr>
          <a:lstStyle>
            <a:lvl1pPr marL="0" indent="0" algn="ctr">
              <a:lnSpc>
                <a:spcPct val="100000"/>
              </a:lnSpc>
              <a:buNone/>
              <a:defRPr sz="1961">
                <a:solidFill>
                  <a:schemeClr val="bg2"/>
                </a:solidFill>
                <a:latin typeface="+mj-lt"/>
              </a:defRPr>
            </a:lvl1pPr>
          </a:lstStyle>
          <a:p>
            <a:r>
              <a:rPr lang="en-US"/>
              <a:t>Drop photo here</a:t>
            </a:r>
          </a:p>
        </p:txBody>
      </p:sp>
      <p:sp>
        <p:nvSpPr>
          <p:cNvPr id="7" name="Content Placeholder 15">
            <a:extLst>
              <a:ext uri="{FF2B5EF4-FFF2-40B4-BE49-F238E27FC236}">
                <a16:creationId xmlns:a16="http://schemas.microsoft.com/office/drawing/2014/main" id="{08775E9A-E243-2046-B8DC-0221199E061E}"/>
              </a:ext>
            </a:extLst>
          </p:cNvPr>
          <p:cNvSpPr>
            <a:spLocks noGrp="1"/>
          </p:cNvSpPr>
          <p:nvPr>
            <p:ph sz="quarter" idx="20" hasCustomPrompt="1"/>
          </p:nvPr>
        </p:nvSpPr>
        <p:spPr>
          <a:xfrm>
            <a:off x="568047" y="1737017"/>
            <a:ext cx="541812" cy="457575"/>
          </a:xfrm>
          <a:solidFill>
            <a:schemeClr val="bg1">
              <a:lumMod val="85000"/>
            </a:schemeClr>
          </a:solidFill>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8" name="Content Placeholder 15">
            <a:extLst>
              <a:ext uri="{FF2B5EF4-FFF2-40B4-BE49-F238E27FC236}">
                <a16:creationId xmlns:a16="http://schemas.microsoft.com/office/drawing/2014/main" id="{6164B16A-A73D-9847-81E2-E7435B449125}"/>
              </a:ext>
            </a:extLst>
          </p:cNvPr>
          <p:cNvSpPr>
            <a:spLocks noGrp="1"/>
          </p:cNvSpPr>
          <p:nvPr>
            <p:ph sz="quarter" idx="21" hasCustomPrompt="1"/>
          </p:nvPr>
        </p:nvSpPr>
        <p:spPr>
          <a:xfrm>
            <a:off x="568047" y="2921255"/>
            <a:ext cx="541812" cy="453011"/>
          </a:xfrm>
          <a:solidFill>
            <a:schemeClr val="bg1">
              <a:lumMod val="85000"/>
            </a:schemeClr>
          </a:solidFill>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9" name="Content Placeholder 15">
            <a:extLst>
              <a:ext uri="{FF2B5EF4-FFF2-40B4-BE49-F238E27FC236}">
                <a16:creationId xmlns:a16="http://schemas.microsoft.com/office/drawing/2014/main" id="{A8BDB077-8E90-5947-9714-212B96762141}"/>
              </a:ext>
            </a:extLst>
          </p:cNvPr>
          <p:cNvSpPr>
            <a:spLocks noGrp="1"/>
          </p:cNvSpPr>
          <p:nvPr>
            <p:ph sz="quarter" idx="22" hasCustomPrompt="1"/>
          </p:nvPr>
        </p:nvSpPr>
        <p:spPr>
          <a:xfrm>
            <a:off x="568047" y="4096365"/>
            <a:ext cx="541812" cy="457575"/>
          </a:xfrm>
          <a:solidFill>
            <a:schemeClr val="bg1">
              <a:lumMod val="85000"/>
            </a:schemeClr>
          </a:solidFill>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10" name="Title Placeholder 1">
            <a:extLst>
              <a:ext uri="{FF2B5EF4-FFF2-40B4-BE49-F238E27FC236}">
                <a16:creationId xmlns:a16="http://schemas.microsoft.com/office/drawing/2014/main" id="{9770FDFA-95F7-A740-B648-82C4E6B49EE8}"/>
              </a:ext>
            </a:extLst>
          </p:cNvPr>
          <p:cNvSpPr>
            <a:spLocks noGrp="1"/>
          </p:cNvSpPr>
          <p:nvPr>
            <p:ph type="title" hasCustomPrompt="1"/>
          </p:nvPr>
        </p:nvSpPr>
        <p:spPr>
          <a:xfrm>
            <a:off x="568048" y="720062"/>
            <a:ext cx="4482124" cy="600791"/>
          </a:xfrm>
          <a:prstGeom prst="rect">
            <a:avLst/>
          </a:prstGeom>
        </p:spPr>
        <p:txBody>
          <a:bodyPr vert="horz" wrap="square" lIns="0" tIns="164592" rIns="0" bIns="0" rtlCol="0" anchor="b">
            <a:noAutofit/>
          </a:bodyPr>
          <a:lstStyle>
            <a:lvl1pPr>
              <a:lnSpc>
                <a:spcPct val="100000"/>
              </a:lnSpc>
              <a:defRPr sz="2745"/>
            </a:lvl1pPr>
          </a:lstStyle>
          <a:p>
            <a:r>
              <a:rPr lang="en-US"/>
              <a:t>Title 2 columns option 28pts</a:t>
            </a:r>
          </a:p>
        </p:txBody>
      </p:sp>
      <p:sp>
        <p:nvSpPr>
          <p:cNvPr id="11" name="Text Placeholder 3">
            <a:extLst>
              <a:ext uri="{FF2B5EF4-FFF2-40B4-BE49-F238E27FC236}">
                <a16:creationId xmlns:a16="http://schemas.microsoft.com/office/drawing/2014/main" id="{FF6BB682-4D27-7D44-8494-B1B895E90EC3}"/>
              </a:ext>
            </a:extLst>
          </p:cNvPr>
          <p:cNvSpPr>
            <a:spLocks noGrp="1"/>
          </p:cNvSpPr>
          <p:nvPr>
            <p:ph type="body" sz="quarter" idx="23" hasCustomPrompt="1"/>
          </p:nvPr>
        </p:nvSpPr>
        <p:spPr>
          <a:xfrm>
            <a:off x="1494042" y="1700066"/>
            <a:ext cx="3556129" cy="770920"/>
          </a:xfrm>
        </p:spPr>
        <p:txBody>
          <a:bodyPr wrap="square" lIns="0" tIns="0" rIns="0" bIns="0">
            <a:noAutofit/>
          </a:bodyPr>
          <a:lstStyle>
            <a:lvl1pPr marL="0" marR="0" indent="0" algn="l" defTabSz="914367" rtl="0" eaLnBrk="1" fontAlgn="auto" latinLnBrk="0" hangingPunct="1">
              <a:lnSpc>
                <a:spcPct val="100000"/>
              </a:lnSpc>
              <a:spcBef>
                <a:spcPts val="0"/>
              </a:spcBef>
              <a:spcAft>
                <a:spcPts val="2549"/>
              </a:spcAft>
              <a:buClrTx/>
              <a:buSzPct val="90000"/>
              <a:buFont typeface="Wingdings" panose="05000000000000000000" pitchFamily="2" charset="2"/>
              <a:buNone/>
              <a:tabLst/>
              <a:defRPr sz="1765" b="0" i="0">
                <a:solidFill>
                  <a:srgbClr val="000000"/>
                </a:solidFill>
                <a:latin typeface="Segoe UI Light" panose="020B0502040204020203" pitchFamily="34" charset="0"/>
                <a:cs typeface="Segoe UI Light" panose="020B0502040204020203" pitchFamily="34" charset="0"/>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err="1"/>
              <a:t>Content</a:t>
            </a:r>
            <a:r>
              <a:rPr lang="pt-BR"/>
              <a:t> </a:t>
            </a:r>
            <a:r>
              <a:rPr lang="pt-BR" err="1"/>
              <a:t>option</a:t>
            </a:r>
            <a:r>
              <a:rPr lang="pt-BR"/>
              <a:t> 18pts</a:t>
            </a:r>
          </a:p>
        </p:txBody>
      </p:sp>
    </p:spTree>
    <p:extLst>
      <p:ext uri="{BB962C8B-B14F-4D97-AF65-F5344CB8AC3E}">
        <p14:creationId xmlns:p14="http://schemas.microsoft.com/office/powerpoint/2010/main" val="647020202"/>
      </p:ext>
    </p:extLst>
  </p:cSld>
  <p:clrMapOvr>
    <a:masterClrMapping/>
  </p:clrMapOvr>
  <p:transition>
    <p:fade/>
  </p:transition>
  <p:extLst>
    <p:ext uri="{DCECCB84-F9BA-43D5-87BE-67443E8EF086}">
      <p15:sldGuideLst xmlns:p15="http://schemas.microsoft.com/office/powerpoint/2012/main">
        <p15:guide id="1" pos="3917">
          <p15:clr>
            <a:srgbClr val="FBAE40"/>
          </p15:clr>
        </p15:guide>
        <p15:guide id="3" pos="3245">
          <p15:clr>
            <a:srgbClr val="FBAE40"/>
          </p15:clr>
        </p15:guide>
        <p15:guide id="4" orient="horz" pos="1075">
          <p15:clr>
            <a:srgbClr val="FBAE40"/>
          </p15:clr>
        </p15:guide>
        <p15:guide id="5" orient="horz" pos="787">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Section Title 2">
    <p:bg>
      <p:bgPr>
        <a:blipFill dpi="0" rotWithShape="1">
          <a:blip r:embed="rId2">
            <a:alphaModFix amt="35000"/>
            <a:lum/>
          </a:blip>
          <a:srcRect/>
          <a:stretch>
            <a:fillRect l="-27000" r="-2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703409"/>
            <a:ext cx="6400800" cy="830997"/>
          </a:xfrm>
          <a:noFill/>
        </p:spPr>
        <p:txBody>
          <a:bodyPr vert="horz" wrap="square" lIns="0" tIns="0" rIns="0" bIns="0" rtlCol="0" anchor="b" anchorCtr="0">
            <a:spAutoFit/>
          </a:bodyPr>
          <a:lstStyle>
            <a:lvl1pPr>
              <a:defRPr lang="en-US" sz="6000" b="1" spc="-50" baseline="0" dirty="0">
                <a:solidFill>
                  <a:srgbClr val="135051"/>
                </a:solidFill>
                <a:latin typeface="Segoe UI Semibold" panose="020B0702040204020203" pitchFamily="34" charset="0"/>
                <a:cs typeface="Segoe UI Semibold" panose="020B0702040204020203" pitchFamily="34" charset="0"/>
              </a:defRPr>
            </a:lvl1pPr>
          </a:lstStyle>
          <a:p>
            <a:pPr lvl="0"/>
            <a:r>
              <a:rPr lang="en-US" dirty="0"/>
              <a:t>Demo Title</a:t>
            </a:r>
          </a:p>
        </p:txBody>
      </p:sp>
      <p:sp>
        <p:nvSpPr>
          <p:cNvPr id="35" name="Text Placeholder 4">
            <a:extLst>
              <a:ext uri="{FF2B5EF4-FFF2-40B4-BE49-F238E27FC236}">
                <a16:creationId xmlns:a16="http://schemas.microsoft.com/office/drawing/2014/main" id="{7453F7F1-31A1-4AAF-8FA6-C5DA99892EEB}"/>
              </a:ext>
            </a:extLst>
          </p:cNvPr>
          <p:cNvSpPr>
            <a:spLocks noGrp="1"/>
          </p:cNvSpPr>
          <p:nvPr>
            <p:ph type="body" sz="quarter" idx="12" hasCustomPrompt="1"/>
          </p:nvPr>
        </p:nvSpPr>
        <p:spPr>
          <a:xfrm>
            <a:off x="584200" y="3962400"/>
            <a:ext cx="5510213" cy="498598"/>
          </a:xfrm>
          <a:noFill/>
        </p:spPr>
        <p:txBody>
          <a:bodyPr wrap="square" lIns="0" tIns="0" rIns="0" bIns="0">
            <a:spAutoFit/>
          </a:bodyPr>
          <a:lstStyle>
            <a:lvl1pPr marL="0" indent="0">
              <a:spcBef>
                <a:spcPts val="0"/>
              </a:spcBef>
              <a:buNone/>
              <a:defRPr sz="3600" spc="0" baseline="0">
                <a:gradFill>
                  <a:gsLst>
                    <a:gs pos="91000">
                      <a:schemeClr val="tx1"/>
                    </a:gs>
                    <a:gs pos="0">
                      <a:schemeClr val="tx1"/>
                    </a:gs>
                  </a:gsLst>
                  <a:lin ang="5400000" scaled="0"/>
                </a:gradFill>
                <a:latin typeface="Segoe UI (Body)"/>
                <a:cs typeface="Segoe UI" panose="020B0502040204020203" pitchFamily="34" charset="0"/>
              </a:defRPr>
            </a:lvl1pPr>
          </a:lstStyle>
          <a:p>
            <a:pPr lvl="0"/>
            <a:r>
              <a:rPr lang="en-US" dirty="0"/>
              <a:t>Demo Subtitle</a:t>
            </a:r>
          </a:p>
        </p:txBody>
      </p:sp>
      <p:sp>
        <p:nvSpPr>
          <p:cNvPr id="37" name="Rectangle 36">
            <a:extLst>
              <a:ext uri="{FF2B5EF4-FFF2-40B4-BE49-F238E27FC236}">
                <a16:creationId xmlns:a16="http://schemas.microsoft.com/office/drawing/2014/main" id="{51C31649-8481-434D-8633-A945DF033FDA}"/>
              </a:ext>
            </a:extLst>
          </p:cNvPr>
          <p:cNvSpPr/>
          <p:nvPr userDrawn="1"/>
        </p:nvSpPr>
        <p:spPr>
          <a:xfrm>
            <a:off x="584200" y="305201"/>
            <a:ext cx="1435947" cy="536581"/>
          </a:xfrm>
          <a:prstGeom prst="rect">
            <a:avLst/>
          </a:prstGeom>
          <a:solidFill>
            <a:srgbClr val="0D5F7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atin typeface="Proxima Nova" panose="02000506030000020004" pitchFamily="50" charset="0"/>
              </a:rPr>
              <a:t>Demo</a:t>
            </a:r>
          </a:p>
        </p:txBody>
      </p:sp>
      <p:cxnSp>
        <p:nvCxnSpPr>
          <p:cNvPr id="36" name="Straight Connector 35">
            <a:extLst>
              <a:ext uri="{FF2B5EF4-FFF2-40B4-BE49-F238E27FC236}">
                <a16:creationId xmlns:a16="http://schemas.microsoft.com/office/drawing/2014/main" id="{B8A513EB-6A18-4BE7-949C-D03074C3FCE3}"/>
              </a:ext>
            </a:extLst>
          </p:cNvPr>
          <p:cNvCxnSpPr/>
          <p:nvPr userDrawn="1"/>
        </p:nvCxnSpPr>
        <p:spPr>
          <a:xfrm>
            <a:off x="584200" y="3669162"/>
            <a:ext cx="1494264" cy="0"/>
          </a:xfrm>
          <a:prstGeom prst="line">
            <a:avLst/>
          </a:prstGeom>
          <a:ln w="41275">
            <a:solidFill>
              <a:srgbClr val="1AB2E8"/>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470130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1_Demo slide">
    <p:bg>
      <p:bgPr>
        <a:blipFill dpi="0" rotWithShape="1">
          <a:blip r:embed="rId2">
            <a:alphaModFix amt="39000"/>
            <a:lum/>
          </a:blip>
          <a:srcRect/>
          <a:stretch>
            <a:fillRect l="-17000" r="-17000"/>
          </a:stretch>
        </a:blip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B91019D5-B2A6-40B7-8CD4-94C971D13445}"/>
              </a:ext>
            </a:extLst>
          </p:cNvPr>
          <p:cNvCxnSpPr/>
          <p:nvPr userDrawn="1"/>
        </p:nvCxnSpPr>
        <p:spPr>
          <a:xfrm>
            <a:off x="584199" y="3741564"/>
            <a:ext cx="1494264" cy="0"/>
          </a:xfrm>
          <a:prstGeom prst="line">
            <a:avLst/>
          </a:prstGeom>
          <a:ln w="41275">
            <a:solidFill>
              <a:srgbClr val="1AB2E8"/>
            </a:solidFill>
          </a:ln>
          <a:effectLst/>
        </p:spPr>
        <p:style>
          <a:lnRef idx="2">
            <a:schemeClr val="accent1"/>
          </a:lnRef>
          <a:fillRef idx="0">
            <a:schemeClr val="accent1"/>
          </a:fillRef>
          <a:effectRef idx="1">
            <a:schemeClr val="accent1"/>
          </a:effectRef>
          <a:fontRef idx="minor">
            <a:schemeClr val="tx1"/>
          </a:fontRef>
        </p:style>
      </p:cxnSp>
      <p:sp>
        <p:nvSpPr>
          <p:cNvPr id="6" name="Title 1">
            <a:extLst>
              <a:ext uri="{FF2B5EF4-FFF2-40B4-BE49-F238E27FC236}">
                <a16:creationId xmlns:a16="http://schemas.microsoft.com/office/drawing/2014/main" id="{FB5B349F-CA7A-4D74-8E3C-07A79F8B1A7C}"/>
              </a:ext>
            </a:extLst>
          </p:cNvPr>
          <p:cNvSpPr>
            <a:spLocks noGrp="1"/>
          </p:cNvSpPr>
          <p:nvPr>
            <p:ph type="title" hasCustomPrompt="1"/>
          </p:nvPr>
        </p:nvSpPr>
        <p:spPr>
          <a:xfrm>
            <a:off x="584200" y="2702779"/>
            <a:ext cx="5510213" cy="830997"/>
          </a:xfrm>
          <a:noFill/>
        </p:spPr>
        <p:txBody>
          <a:bodyPr wrap="square" lIns="0" tIns="0" rIns="0" bIns="0" anchor="b" anchorCtr="0">
            <a:spAutoFit/>
          </a:bodyPr>
          <a:lstStyle>
            <a:lvl1pPr>
              <a:defRPr sz="6000" b="1" spc="-50" baseline="0">
                <a:solidFill>
                  <a:srgbClr val="135051"/>
                </a:solidFill>
                <a:latin typeface="Segoe UI Semibold" panose="020B0702040204020203" pitchFamily="34" charset="0"/>
                <a:cs typeface="Segoe UI Semibold" panose="020B0702040204020203" pitchFamily="34" charset="0"/>
              </a:defRPr>
            </a:lvl1pPr>
          </a:lstStyle>
          <a:p>
            <a:r>
              <a:rPr lang="en-US" dirty="0"/>
              <a:t>Section title</a:t>
            </a:r>
          </a:p>
        </p:txBody>
      </p:sp>
      <p:sp>
        <p:nvSpPr>
          <p:cNvPr id="7" name="Text Placeholder 4">
            <a:extLst>
              <a:ext uri="{FF2B5EF4-FFF2-40B4-BE49-F238E27FC236}">
                <a16:creationId xmlns:a16="http://schemas.microsoft.com/office/drawing/2014/main" id="{02A4CE0A-7B63-45A0-843A-8C9EC1BCE0B0}"/>
              </a:ext>
            </a:extLst>
          </p:cNvPr>
          <p:cNvSpPr>
            <a:spLocks noGrp="1"/>
          </p:cNvSpPr>
          <p:nvPr>
            <p:ph type="body" sz="quarter" idx="12" hasCustomPrompt="1"/>
          </p:nvPr>
        </p:nvSpPr>
        <p:spPr>
          <a:xfrm>
            <a:off x="584199" y="4143938"/>
            <a:ext cx="5510213" cy="498598"/>
          </a:xfrm>
          <a:noFill/>
        </p:spPr>
        <p:txBody>
          <a:bodyPr wrap="square" lIns="0" tIns="0" rIns="0" bIns="0">
            <a:spAutoFit/>
          </a:bodyPr>
          <a:lstStyle>
            <a:lvl1pPr marL="0" indent="0">
              <a:spcBef>
                <a:spcPts val="0"/>
              </a:spcBef>
              <a:buNone/>
              <a:defRPr sz="3600" spc="0" baseline="0">
                <a:gradFill>
                  <a:gsLst>
                    <a:gs pos="91000">
                      <a:schemeClr val="tx1"/>
                    </a:gs>
                    <a:gs pos="0">
                      <a:schemeClr val="tx1"/>
                    </a:gs>
                  </a:gsLst>
                  <a:lin ang="5400000" scaled="0"/>
                </a:gradFill>
                <a:latin typeface="Segoe UI (Body)"/>
                <a:cs typeface="Segoe UI" panose="020B0502040204020203" pitchFamily="34" charset="0"/>
              </a:defRPr>
            </a:lvl1pPr>
          </a:lstStyle>
          <a:p>
            <a:pPr lvl="0"/>
            <a:r>
              <a:rPr lang="en-US" dirty="0"/>
              <a:t>Section subtitle</a:t>
            </a:r>
          </a:p>
        </p:txBody>
      </p:sp>
    </p:spTree>
    <p:extLst>
      <p:ext uri="{BB962C8B-B14F-4D97-AF65-F5344CB8AC3E}">
        <p14:creationId xmlns:p14="http://schemas.microsoft.com/office/powerpoint/2010/main" val="23316197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E8D89B-B653-4D3F-AE3F-AF2ABA662DD3}"/>
              </a:ext>
            </a:extLst>
          </p:cNvPr>
          <p:cNvSpPr>
            <a:spLocks noGrp="1"/>
          </p:cNvSpPr>
          <p:nvPr>
            <p:ph type="title"/>
          </p:nvPr>
        </p:nvSpPr>
        <p:spPr>
          <a:xfrm>
            <a:off x="839788" y="365125"/>
            <a:ext cx="10515600" cy="1325563"/>
          </a:xfrm>
        </p:spPr>
        <p:txBody>
          <a:bodyPr/>
          <a:lstStyle>
            <a:lvl1pPr>
              <a:defRPr>
                <a:solidFill>
                  <a:srgbClr val="135051"/>
                </a:solidFill>
                <a:latin typeface="Segoe UI Semibold" panose="020B0702040204020203" pitchFamily="34" charset="0"/>
                <a:cs typeface="Segoe UI Semibold" panose="020B0702040204020203" pitchFamily="34" charset="0"/>
              </a:defRPr>
            </a:lvl1pPr>
          </a:lstStyle>
          <a:p>
            <a:r>
              <a:rPr lang="en-US"/>
              <a:t>Click to edit Master title style</a:t>
            </a:r>
          </a:p>
        </p:txBody>
      </p:sp>
      <p:sp>
        <p:nvSpPr>
          <p:cNvPr id="3" name="Text Placeholder 2">
            <a:extLst>
              <a:ext uri="{FF2B5EF4-FFF2-40B4-BE49-F238E27FC236}">
                <a16:creationId xmlns:a16="http://schemas.microsoft.com/office/drawing/2014/main" id="{9CC2747B-240C-48B6-A92C-3B36A5E684EC}"/>
              </a:ext>
            </a:extLst>
          </p:cNvPr>
          <p:cNvSpPr>
            <a:spLocks noGrp="1"/>
          </p:cNvSpPr>
          <p:nvPr>
            <p:ph type="body" idx="1"/>
          </p:nvPr>
        </p:nvSpPr>
        <p:spPr>
          <a:xfrm>
            <a:off x="839788" y="1681163"/>
            <a:ext cx="5157787" cy="823912"/>
          </a:xfrm>
        </p:spPr>
        <p:txBody>
          <a:bodyPr anchor="b"/>
          <a:lstStyle>
            <a:lvl1pPr marL="0" indent="0">
              <a:buNone/>
              <a:defRPr sz="2400" b="1">
                <a:latin typeface="Segoe UI (Body)"/>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54F2612-2C82-4A18-AE6C-53FA16AF1C08}"/>
              </a:ext>
            </a:extLst>
          </p:cNvPr>
          <p:cNvSpPr>
            <a:spLocks noGrp="1"/>
          </p:cNvSpPr>
          <p:nvPr>
            <p:ph sz="half" idx="2"/>
          </p:nvPr>
        </p:nvSpPr>
        <p:spPr>
          <a:xfrm>
            <a:off x="839788" y="2505075"/>
            <a:ext cx="5157787" cy="3684588"/>
          </a:xfrm>
        </p:spPr>
        <p:txBody>
          <a:bodyPr/>
          <a:lstStyle>
            <a:lvl1pPr>
              <a:defRPr>
                <a:latin typeface="Segoe UI (Body)"/>
              </a:defRPr>
            </a:lvl1pPr>
            <a:lvl2pPr>
              <a:defRPr>
                <a:latin typeface="Segoe UI (Body)"/>
              </a:defRPr>
            </a:lvl2pPr>
            <a:lvl3pPr>
              <a:defRPr>
                <a:latin typeface="Segoe UI (Body)"/>
              </a:defRPr>
            </a:lvl3pPr>
            <a:lvl4pPr>
              <a:defRPr>
                <a:latin typeface="Segoe UI (Body)"/>
              </a:defRPr>
            </a:lvl4pPr>
            <a:lvl5pPr>
              <a:defRPr>
                <a:latin typeface="Segoe UI (Body)"/>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763D646-6E95-42DE-97C2-3E5FB6F1F7E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6E5B49C-9A65-4CD7-B1EA-03831C3EE2A9}"/>
              </a:ext>
            </a:extLst>
          </p:cNvPr>
          <p:cNvSpPr>
            <a:spLocks noGrp="1"/>
          </p:cNvSpPr>
          <p:nvPr>
            <p:ph sz="quarter" idx="4"/>
          </p:nvPr>
        </p:nvSpPr>
        <p:spPr>
          <a:xfrm>
            <a:off x="6172200" y="2505075"/>
            <a:ext cx="5183188" cy="3684588"/>
          </a:xfrm>
        </p:spPr>
        <p:txBody>
          <a:bodyPr/>
          <a:lstStyle>
            <a:lvl1pPr>
              <a:defRPr>
                <a:latin typeface="Segoe UI (Body)"/>
              </a:defRPr>
            </a:lvl1pPr>
            <a:lvl2pPr>
              <a:defRPr>
                <a:latin typeface="Segoe UI (Body)"/>
              </a:defRPr>
            </a:lvl2pPr>
            <a:lvl3pPr>
              <a:defRPr>
                <a:latin typeface="Segoe UI (Body)"/>
              </a:defRPr>
            </a:lvl3pPr>
            <a:lvl4pPr>
              <a:defRPr>
                <a:latin typeface="Segoe UI (Body)"/>
              </a:defRPr>
            </a:lvl4pPr>
            <a:lvl5pPr>
              <a:defRPr>
                <a:latin typeface="Segoe UI (Body)"/>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D7200FC-EA8F-4983-826A-A4EA7BB06CFC}"/>
              </a:ext>
            </a:extLst>
          </p:cNvPr>
          <p:cNvSpPr>
            <a:spLocks noGrp="1"/>
          </p:cNvSpPr>
          <p:nvPr>
            <p:ph type="dt" sz="half" idx="10"/>
          </p:nvPr>
        </p:nvSpPr>
        <p:spPr>
          <a:xfrm>
            <a:off x="838200" y="6356350"/>
            <a:ext cx="2743200" cy="365125"/>
          </a:xfrm>
          <a:prstGeom prst="rect">
            <a:avLst/>
          </a:prstGeom>
        </p:spPr>
        <p:txBody>
          <a:bodyPr/>
          <a:lstStyle/>
          <a:p>
            <a:fld id="{6D31EB7D-9C62-455A-A64E-330624384AE6}" type="datetimeFigureOut">
              <a:rPr lang="en-US" smtClean="0"/>
              <a:t>7/22/2021</a:t>
            </a:fld>
            <a:endParaRPr lang="en-US"/>
          </a:p>
        </p:txBody>
      </p:sp>
      <p:sp>
        <p:nvSpPr>
          <p:cNvPr id="8" name="Footer Placeholder 7">
            <a:extLst>
              <a:ext uri="{FF2B5EF4-FFF2-40B4-BE49-F238E27FC236}">
                <a16:creationId xmlns:a16="http://schemas.microsoft.com/office/drawing/2014/main" id="{D9D9C043-5FEA-4D9D-A3ED-9D5195935E95}"/>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5C7464C5-7145-4AB7-B0CF-F3A653758D42}"/>
              </a:ext>
            </a:extLst>
          </p:cNvPr>
          <p:cNvSpPr>
            <a:spLocks noGrp="1"/>
          </p:cNvSpPr>
          <p:nvPr>
            <p:ph type="sldNum" sz="quarter" idx="12"/>
          </p:nvPr>
        </p:nvSpPr>
        <p:spPr>
          <a:xfrm>
            <a:off x="8610600" y="6388890"/>
            <a:ext cx="2743200" cy="365125"/>
          </a:xfrm>
          <a:prstGeom prst="rect">
            <a:avLst/>
          </a:prstGeom>
        </p:spPr>
        <p:txBody>
          <a:bodyPr/>
          <a:lstStyle/>
          <a:p>
            <a:fld id="{49636165-9CEE-4051-8F50-B259C1E54E6C}" type="slidenum">
              <a:rPr lang="en-US" smtClean="0"/>
              <a:t>‹#›</a:t>
            </a:fld>
            <a:endParaRPr lang="en-US"/>
          </a:p>
        </p:txBody>
      </p:sp>
    </p:spTree>
    <p:extLst>
      <p:ext uri="{BB962C8B-B14F-4D97-AF65-F5344CB8AC3E}">
        <p14:creationId xmlns:p14="http://schemas.microsoft.com/office/powerpoint/2010/main" val="11765773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1"/>
      </p:bgRef>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467CE4CD-90A5-4980-8AE8-0B35C710CE63}"/>
              </a:ext>
            </a:extLst>
          </p:cNvPr>
          <p:cNvSpPr>
            <a:spLocks noGrp="1"/>
          </p:cNvSpPr>
          <p:nvPr>
            <p:ph type="title" hasCustomPrompt="1"/>
          </p:nvPr>
        </p:nvSpPr>
        <p:spPr>
          <a:xfrm>
            <a:off x="261257" y="-261724"/>
            <a:ext cx="2834640" cy="215444"/>
          </a:xfrm>
        </p:spPr>
        <p:txBody>
          <a:bodyPr/>
          <a:lstStyle>
            <a:lvl1pPr>
              <a:defRPr sz="1400" spc="0">
                <a:solidFill>
                  <a:srgbClr val="000000"/>
                </a:solidFill>
              </a:defRPr>
            </a:lvl1pPr>
          </a:lstStyle>
          <a:p>
            <a:r>
              <a:rPr lang="en-US" dirty="0"/>
              <a:t>Microsoft Ignite The Tour</a:t>
            </a:r>
          </a:p>
        </p:txBody>
      </p:sp>
      <p:sp>
        <p:nvSpPr>
          <p:cNvPr id="7" name="Text Placeholder 4">
            <a:extLst>
              <a:ext uri="{FF2B5EF4-FFF2-40B4-BE49-F238E27FC236}">
                <a16:creationId xmlns:a16="http://schemas.microsoft.com/office/drawing/2014/main" id="{5960177D-638E-4A99-8B63-DA9A0ACE64B8}"/>
              </a:ext>
            </a:extLst>
          </p:cNvPr>
          <p:cNvSpPr>
            <a:spLocks noGrp="1"/>
          </p:cNvSpPr>
          <p:nvPr>
            <p:ph type="body" sz="quarter" idx="12" hasCustomPrompt="1"/>
          </p:nvPr>
        </p:nvSpPr>
        <p:spPr>
          <a:xfrm>
            <a:off x="584201" y="4581797"/>
            <a:ext cx="4851400" cy="369332"/>
          </a:xfr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lang="en-US" sz="2400" kern="1200" spc="0" baseline="0" dirty="0">
                <a:gradFill>
                  <a:gsLst>
                    <a:gs pos="5128">
                      <a:schemeClr val="tx1"/>
                    </a:gs>
                    <a:gs pos="65000">
                      <a:schemeClr val="tx1"/>
                    </a:gs>
                  </a:gsLst>
                  <a:lin ang="5400000" scaled="1"/>
                </a:gradFill>
                <a:latin typeface="+mj-lt"/>
                <a:ea typeface="+mn-ea"/>
                <a:cs typeface="Segoe UI" panose="020B0502040204020203" pitchFamily="34" charset="0"/>
              </a:defRPr>
            </a:lvl1pPr>
          </a:lstStyle>
          <a:p>
            <a:pPr lvl="0"/>
            <a:r>
              <a:rPr lang="en-US" dirty="0"/>
              <a:t>City</a:t>
            </a:r>
          </a:p>
        </p:txBody>
      </p:sp>
      <p:pic>
        <p:nvPicPr>
          <p:cNvPr id="5" name="Picture 4" descr="Microsoft Ignite The Tour graphic">
            <a:extLst>
              <a:ext uri="{FF2B5EF4-FFF2-40B4-BE49-F238E27FC236}">
                <a16:creationId xmlns:a16="http://schemas.microsoft.com/office/drawing/2014/main" id="{2B62E3DF-BBC1-41ED-8E27-41B397B86ED2}"/>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906486" y="0"/>
            <a:ext cx="9285514"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11" name="Arrow: Right 10">
            <a:extLst>
              <a:ext uri="{FF2B5EF4-FFF2-40B4-BE49-F238E27FC236}">
                <a16:creationId xmlns:a16="http://schemas.microsoft.com/office/drawing/2014/main" id="{407A57B6-510E-4A3E-920D-47374BA5C37E}"/>
              </a:ext>
            </a:extLst>
          </p:cNvPr>
          <p:cNvSpPr/>
          <p:nvPr userDrawn="1"/>
        </p:nvSpPr>
        <p:spPr bwMode="auto">
          <a:xfrm>
            <a:off x="261257" y="-723247"/>
            <a:ext cx="3200400" cy="676967"/>
          </a:xfrm>
          <a:prstGeom prst="rightArrow">
            <a:avLst>
              <a:gd name="adj1" fmla="val 100000"/>
              <a:gd name="adj2" fmla="val 50000"/>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indent="0" algn="l" defTabSz="932472" fontAlgn="base">
              <a:spcBef>
                <a:spcPct val="0"/>
              </a:spcBef>
              <a:spcAft>
                <a:spcPct val="0"/>
              </a:spcAft>
            </a:pPr>
            <a:r>
              <a:rPr lang="en-US" sz="1400" dirty="0">
                <a:solidFill>
                  <a:srgbClr val="FFFFFF"/>
                </a:solidFill>
                <a:ea typeface="Segoe UI" pitchFamily="34" charset="0"/>
                <a:cs typeface="Segoe UI" pitchFamily="34" charset="0"/>
              </a:rPr>
              <a:t>UPDATE CITY FOR YOUR EVENT</a:t>
            </a:r>
          </a:p>
        </p:txBody>
      </p:sp>
      <p:grpSp>
        <p:nvGrpSpPr>
          <p:cNvPr id="10" name="Group 4" descr="Microsoft Ignite The Tour logo">
            <a:extLst>
              <a:ext uri="{FF2B5EF4-FFF2-40B4-BE49-F238E27FC236}">
                <a16:creationId xmlns:a16="http://schemas.microsoft.com/office/drawing/2014/main" id="{3780C35E-3191-48C0-A897-5DC0EB9D48AD}"/>
              </a:ext>
            </a:extLst>
          </p:cNvPr>
          <p:cNvGrpSpPr>
            <a:grpSpLocks noChangeAspect="1"/>
          </p:cNvGrpSpPr>
          <p:nvPr userDrawn="1"/>
        </p:nvGrpSpPr>
        <p:grpSpPr bwMode="black">
          <a:xfrm>
            <a:off x="534627" y="2809086"/>
            <a:ext cx="4655288" cy="1284967"/>
            <a:chOff x="342" y="1465"/>
            <a:chExt cx="2565" cy="708"/>
          </a:xfrm>
        </p:grpSpPr>
        <p:sp>
          <p:nvSpPr>
            <p:cNvPr id="15" name="Freeform 5">
              <a:extLst>
                <a:ext uri="{FF2B5EF4-FFF2-40B4-BE49-F238E27FC236}">
                  <a16:creationId xmlns:a16="http://schemas.microsoft.com/office/drawing/2014/main" id="{F82575FD-5C30-4FB1-BD8B-AFAF047C6A15}"/>
                </a:ext>
              </a:extLst>
            </p:cNvPr>
            <p:cNvSpPr>
              <a:spLocks noChangeAspect="1" noEditPoints="1"/>
            </p:cNvSpPr>
            <p:nvPr userDrawn="1"/>
          </p:nvSpPr>
          <p:spPr bwMode="black">
            <a:xfrm>
              <a:off x="368" y="1465"/>
              <a:ext cx="2539" cy="373"/>
            </a:xfrm>
            <a:custGeom>
              <a:avLst/>
              <a:gdLst>
                <a:gd name="T0" fmla="*/ 3327 w 3480"/>
                <a:gd name="T1" fmla="*/ 182 h 502"/>
                <a:gd name="T2" fmla="*/ 3305 w 3480"/>
                <a:gd name="T3" fmla="*/ 271 h 502"/>
                <a:gd name="T4" fmla="*/ 3367 w 3480"/>
                <a:gd name="T5" fmla="*/ 388 h 502"/>
                <a:gd name="T6" fmla="*/ 3451 w 3480"/>
                <a:gd name="T7" fmla="*/ 155 h 502"/>
                <a:gd name="T8" fmla="*/ 3176 w 3480"/>
                <a:gd name="T9" fmla="*/ 388 h 502"/>
                <a:gd name="T10" fmla="*/ 3101 w 3480"/>
                <a:gd name="T11" fmla="*/ 128 h 502"/>
                <a:gd name="T12" fmla="*/ 3221 w 3480"/>
                <a:gd name="T13" fmla="*/ 173 h 502"/>
                <a:gd name="T14" fmla="*/ 3221 w 3480"/>
                <a:gd name="T15" fmla="*/ 334 h 502"/>
                <a:gd name="T16" fmla="*/ 2957 w 3480"/>
                <a:gd name="T17" fmla="*/ 128 h 502"/>
                <a:gd name="T18" fmla="*/ 2962 w 3480"/>
                <a:gd name="T19" fmla="*/ 65 h 502"/>
                <a:gd name="T20" fmla="*/ 3021 w 3480"/>
                <a:gd name="T21" fmla="*/ 41 h 502"/>
                <a:gd name="T22" fmla="*/ 2843 w 3480"/>
                <a:gd name="T23" fmla="*/ 382 h 502"/>
                <a:gd name="T24" fmla="*/ 2731 w 3480"/>
                <a:gd name="T25" fmla="*/ 382 h 502"/>
                <a:gd name="T26" fmla="*/ 2732 w 3480"/>
                <a:gd name="T27" fmla="*/ 170 h 502"/>
                <a:gd name="T28" fmla="*/ 2555 w 3480"/>
                <a:gd name="T29" fmla="*/ 266 h 502"/>
                <a:gd name="T30" fmla="*/ 2441 w 3480"/>
                <a:gd name="T31" fmla="*/ 192 h 502"/>
                <a:gd name="T32" fmla="*/ 2555 w 3480"/>
                <a:gd name="T33" fmla="*/ 266 h 502"/>
                <a:gd name="T34" fmla="*/ 2383 w 3480"/>
                <a:gd name="T35" fmla="*/ 433 h 502"/>
                <a:gd name="T36" fmla="*/ 2467 w 3480"/>
                <a:gd name="T37" fmla="*/ 388 h 502"/>
                <a:gd name="T38" fmla="*/ 2553 w 3480"/>
                <a:gd name="T39" fmla="*/ 163 h 502"/>
                <a:gd name="T40" fmla="*/ 2313 w 3480"/>
                <a:gd name="T41" fmla="*/ 382 h 502"/>
                <a:gd name="T42" fmla="*/ 2313 w 3480"/>
                <a:gd name="T43" fmla="*/ 382 h 502"/>
                <a:gd name="T44" fmla="*/ 2023 w 3480"/>
                <a:gd name="T45" fmla="*/ 52 h 502"/>
                <a:gd name="T46" fmla="*/ 1864 w 3480"/>
                <a:gd name="T47" fmla="*/ 128 h 502"/>
                <a:gd name="T48" fmla="*/ 1899 w 3480"/>
                <a:gd name="T49" fmla="*/ 0 h 502"/>
                <a:gd name="T50" fmla="*/ 1763 w 3480"/>
                <a:gd name="T51" fmla="*/ 173 h 502"/>
                <a:gd name="T52" fmla="*/ 1922 w 3480"/>
                <a:gd name="T53" fmla="*/ 173 h 502"/>
                <a:gd name="T54" fmla="*/ 2084 w 3480"/>
                <a:gd name="T55" fmla="*/ 380 h 502"/>
                <a:gd name="T56" fmla="*/ 2023 w 3480"/>
                <a:gd name="T57" fmla="*/ 173 h 502"/>
                <a:gd name="T58" fmla="*/ 1541 w 3480"/>
                <a:gd name="T59" fmla="*/ 256 h 502"/>
                <a:gd name="T60" fmla="*/ 1667 w 3480"/>
                <a:gd name="T61" fmla="*/ 190 h 502"/>
                <a:gd name="T62" fmla="*/ 1481 w 3480"/>
                <a:gd name="T63" fmla="*/ 258 h 502"/>
                <a:gd name="T64" fmla="*/ 1708 w 3480"/>
                <a:gd name="T65" fmla="*/ 352 h 502"/>
                <a:gd name="T66" fmla="*/ 1338 w 3480"/>
                <a:gd name="T67" fmla="*/ 345 h 502"/>
                <a:gd name="T68" fmla="*/ 1332 w 3480"/>
                <a:gd name="T69" fmla="*/ 272 h 502"/>
                <a:gd name="T70" fmla="*/ 1275 w 3480"/>
                <a:gd name="T71" fmla="*/ 164 h 502"/>
                <a:gd name="T72" fmla="*/ 1434 w 3480"/>
                <a:gd name="T73" fmla="*/ 183 h 502"/>
                <a:gd name="T74" fmla="*/ 1324 w 3480"/>
                <a:gd name="T75" fmla="*/ 195 h 502"/>
                <a:gd name="T76" fmla="*/ 1406 w 3480"/>
                <a:gd name="T77" fmla="*/ 248 h 502"/>
                <a:gd name="T78" fmla="*/ 1414 w 3480"/>
                <a:gd name="T79" fmla="*/ 370 h 502"/>
                <a:gd name="T80" fmla="*/ 1097 w 3480"/>
                <a:gd name="T81" fmla="*/ 168 h 502"/>
                <a:gd name="T82" fmla="*/ 1150 w 3480"/>
                <a:gd name="T83" fmla="*/ 320 h 502"/>
                <a:gd name="T84" fmla="*/ 1094 w 3480"/>
                <a:gd name="T85" fmla="*/ 388 h 502"/>
                <a:gd name="T86" fmla="*/ 1194 w 3480"/>
                <a:gd name="T87" fmla="*/ 157 h 502"/>
                <a:gd name="T88" fmla="*/ 944 w 3480"/>
                <a:gd name="T89" fmla="*/ 182 h 502"/>
                <a:gd name="T90" fmla="*/ 796 w 3480"/>
                <a:gd name="T91" fmla="*/ 382 h 502"/>
                <a:gd name="T92" fmla="*/ 881 w 3480"/>
                <a:gd name="T93" fmla="*/ 138 h 502"/>
                <a:gd name="T94" fmla="*/ 743 w 3480"/>
                <a:gd name="T95" fmla="*/ 371 h 502"/>
                <a:gd name="T96" fmla="*/ 682 w 3480"/>
                <a:gd name="T97" fmla="*/ 122 h 502"/>
                <a:gd name="T98" fmla="*/ 603 w 3480"/>
                <a:gd name="T99" fmla="*/ 257 h 502"/>
                <a:gd name="T100" fmla="*/ 499 w 3480"/>
                <a:gd name="T101" fmla="*/ 382 h 502"/>
                <a:gd name="T102" fmla="*/ 499 w 3480"/>
                <a:gd name="T103" fmla="*/ 382 h 502"/>
                <a:gd name="T104" fmla="*/ 446 w 3480"/>
                <a:gd name="T105" fmla="*/ 18 h 502"/>
                <a:gd name="T106" fmla="*/ 470 w 3480"/>
                <a:gd name="T107" fmla="*/ 74 h 502"/>
                <a:gd name="T108" fmla="*/ 329 w 3480"/>
                <a:gd name="T109" fmla="*/ 82 h 502"/>
                <a:gd name="T110" fmla="*/ 63 w 3480"/>
                <a:gd name="T111" fmla="*/ 118 h 502"/>
                <a:gd name="T112" fmla="*/ 0 w 3480"/>
                <a:gd name="T113" fmla="*/ 382 h 502"/>
                <a:gd name="T114" fmla="*/ 193 w 3480"/>
                <a:gd name="T115" fmla="*/ 30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480" h="502">
                  <a:moveTo>
                    <a:pt x="3424" y="230"/>
                  </a:moveTo>
                  <a:lnTo>
                    <a:pt x="3424" y="230"/>
                  </a:lnTo>
                  <a:cubicBezTo>
                    <a:pt x="3423" y="209"/>
                    <a:pt x="3419" y="193"/>
                    <a:pt x="3409" y="181"/>
                  </a:cubicBezTo>
                  <a:cubicBezTo>
                    <a:pt x="3399" y="170"/>
                    <a:pt x="3386" y="164"/>
                    <a:pt x="3369" y="164"/>
                  </a:cubicBezTo>
                  <a:cubicBezTo>
                    <a:pt x="3352" y="164"/>
                    <a:pt x="3338" y="170"/>
                    <a:pt x="3327" y="182"/>
                  </a:cubicBezTo>
                  <a:cubicBezTo>
                    <a:pt x="3315" y="194"/>
                    <a:pt x="3308" y="210"/>
                    <a:pt x="3305" y="230"/>
                  </a:cubicBezTo>
                  <a:lnTo>
                    <a:pt x="3424" y="230"/>
                  </a:lnTo>
                  <a:close/>
                  <a:moveTo>
                    <a:pt x="3480" y="271"/>
                  </a:moveTo>
                  <a:lnTo>
                    <a:pt x="3480" y="271"/>
                  </a:lnTo>
                  <a:lnTo>
                    <a:pt x="3305" y="271"/>
                  </a:lnTo>
                  <a:cubicBezTo>
                    <a:pt x="3306" y="294"/>
                    <a:pt x="3313" y="312"/>
                    <a:pt x="3327" y="325"/>
                  </a:cubicBezTo>
                  <a:cubicBezTo>
                    <a:pt x="3341" y="338"/>
                    <a:pt x="3360" y="344"/>
                    <a:pt x="3384" y="344"/>
                  </a:cubicBezTo>
                  <a:cubicBezTo>
                    <a:pt x="3412" y="344"/>
                    <a:pt x="3437" y="336"/>
                    <a:pt x="3460" y="320"/>
                  </a:cubicBezTo>
                  <a:lnTo>
                    <a:pt x="3460" y="366"/>
                  </a:lnTo>
                  <a:cubicBezTo>
                    <a:pt x="3436" y="381"/>
                    <a:pt x="3405" y="388"/>
                    <a:pt x="3367" y="388"/>
                  </a:cubicBezTo>
                  <a:cubicBezTo>
                    <a:pt x="3329" y="388"/>
                    <a:pt x="3300" y="377"/>
                    <a:pt x="3279" y="354"/>
                  </a:cubicBezTo>
                  <a:cubicBezTo>
                    <a:pt x="3257" y="330"/>
                    <a:pt x="3246" y="298"/>
                    <a:pt x="3246" y="256"/>
                  </a:cubicBezTo>
                  <a:cubicBezTo>
                    <a:pt x="3246" y="216"/>
                    <a:pt x="3258" y="184"/>
                    <a:pt x="3282" y="159"/>
                  </a:cubicBezTo>
                  <a:cubicBezTo>
                    <a:pt x="3305" y="134"/>
                    <a:pt x="3335" y="122"/>
                    <a:pt x="3370" y="122"/>
                  </a:cubicBezTo>
                  <a:cubicBezTo>
                    <a:pt x="3405" y="122"/>
                    <a:pt x="3432" y="133"/>
                    <a:pt x="3451" y="155"/>
                  </a:cubicBezTo>
                  <a:cubicBezTo>
                    <a:pt x="3470" y="178"/>
                    <a:pt x="3480" y="209"/>
                    <a:pt x="3480" y="248"/>
                  </a:cubicBezTo>
                  <a:lnTo>
                    <a:pt x="3480" y="271"/>
                  </a:lnTo>
                  <a:close/>
                  <a:moveTo>
                    <a:pt x="3221" y="380"/>
                  </a:moveTo>
                  <a:lnTo>
                    <a:pt x="3221" y="380"/>
                  </a:lnTo>
                  <a:cubicBezTo>
                    <a:pt x="3209" y="385"/>
                    <a:pt x="3194" y="388"/>
                    <a:pt x="3176" y="388"/>
                  </a:cubicBezTo>
                  <a:cubicBezTo>
                    <a:pt x="3126" y="388"/>
                    <a:pt x="3101" y="364"/>
                    <a:pt x="3101" y="317"/>
                  </a:cubicBezTo>
                  <a:lnTo>
                    <a:pt x="3101" y="173"/>
                  </a:lnTo>
                  <a:lnTo>
                    <a:pt x="3059" y="173"/>
                  </a:lnTo>
                  <a:lnTo>
                    <a:pt x="3059" y="128"/>
                  </a:lnTo>
                  <a:lnTo>
                    <a:pt x="3101" y="128"/>
                  </a:lnTo>
                  <a:lnTo>
                    <a:pt x="3101" y="69"/>
                  </a:lnTo>
                  <a:lnTo>
                    <a:pt x="3159" y="52"/>
                  </a:lnTo>
                  <a:lnTo>
                    <a:pt x="3159" y="128"/>
                  </a:lnTo>
                  <a:lnTo>
                    <a:pt x="3221" y="128"/>
                  </a:lnTo>
                  <a:lnTo>
                    <a:pt x="3221" y="173"/>
                  </a:lnTo>
                  <a:lnTo>
                    <a:pt x="3159" y="173"/>
                  </a:lnTo>
                  <a:lnTo>
                    <a:pt x="3159" y="300"/>
                  </a:lnTo>
                  <a:cubicBezTo>
                    <a:pt x="3159" y="315"/>
                    <a:pt x="3162" y="326"/>
                    <a:pt x="3168" y="333"/>
                  </a:cubicBezTo>
                  <a:cubicBezTo>
                    <a:pt x="3173" y="339"/>
                    <a:pt x="3182" y="342"/>
                    <a:pt x="3195" y="342"/>
                  </a:cubicBezTo>
                  <a:cubicBezTo>
                    <a:pt x="3205" y="342"/>
                    <a:pt x="3213" y="339"/>
                    <a:pt x="3221" y="334"/>
                  </a:cubicBezTo>
                  <a:lnTo>
                    <a:pt x="3221" y="380"/>
                  </a:lnTo>
                  <a:close/>
                  <a:moveTo>
                    <a:pt x="3015" y="382"/>
                  </a:moveTo>
                  <a:lnTo>
                    <a:pt x="3015" y="382"/>
                  </a:lnTo>
                  <a:lnTo>
                    <a:pt x="2957" y="382"/>
                  </a:lnTo>
                  <a:lnTo>
                    <a:pt x="2957" y="128"/>
                  </a:lnTo>
                  <a:lnTo>
                    <a:pt x="3015" y="128"/>
                  </a:lnTo>
                  <a:lnTo>
                    <a:pt x="3015" y="382"/>
                  </a:lnTo>
                  <a:close/>
                  <a:moveTo>
                    <a:pt x="2986" y="74"/>
                  </a:moveTo>
                  <a:lnTo>
                    <a:pt x="2986" y="74"/>
                  </a:lnTo>
                  <a:cubicBezTo>
                    <a:pt x="2976" y="74"/>
                    <a:pt x="2968" y="71"/>
                    <a:pt x="2962" y="65"/>
                  </a:cubicBezTo>
                  <a:cubicBezTo>
                    <a:pt x="2955" y="59"/>
                    <a:pt x="2951" y="51"/>
                    <a:pt x="2951" y="41"/>
                  </a:cubicBezTo>
                  <a:cubicBezTo>
                    <a:pt x="2951" y="32"/>
                    <a:pt x="2955" y="24"/>
                    <a:pt x="2962" y="18"/>
                  </a:cubicBezTo>
                  <a:cubicBezTo>
                    <a:pt x="2968" y="11"/>
                    <a:pt x="2976" y="8"/>
                    <a:pt x="2986" y="8"/>
                  </a:cubicBezTo>
                  <a:cubicBezTo>
                    <a:pt x="2996" y="8"/>
                    <a:pt x="3004" y="11"/>
                    <a:pt x="3011" y="18"/>
                  </a:cubicBezTo>
                  <a:cubicBezTo>
                    <a:pt x="3018" y="24"/>
                    <a:pt x="3021" y="32"/>
                    <a:pt x="3021" y="41"/>
                  </a:cubicBezTo>
                  <a:cubicBezTo>
                    <a:pt x="3021" y="50"/>
                    <a:pt x="3018" y="58"/>
                    <a:pt x="3011" y="64"/>
                  </a:cubicBezTo>
                  <a:cubicBezTo>
                    <a:pt x="3004" y="71"/>
                    <a:pt x="2996" y="74"/>
                    <a:pt x="2986" y="74"/>
                  </a:cubicBezTo>
                  <a:close/>
                  <a:moveTo>
                    <a:pt x="2901" y="382"/>
                  </a:moveTo>
                  <a:lnTo>
                    <a:pt x="2901" y="382"/>
                  </a:lnTo>
                  <a:lnTo>
                    <a:pt x="2843" y="382"/>
                  </a:lnTo>
                  <a:lnTo>
                    <a:pt x="2843" y="239"/>
                  </a:lnTo>
                  <a:cubicBezTo>
                    <a:pt x="2843" y="191"/>
                    <a:pt x="2826" y="167"/>
                    <a:pt x="2792" y="167"/>
                  </a:cubicBezTo>
                  <a:cubicBezTo>
                    <a:pt x="2774" y="167"/>
                    <a:pt x="2760" y="174"/>
                    <a:pt x="2748" y="187"/>
                  </a:cubicBezTo>
                  <a:cubicBezTo>
                    <a:pt x="2737" y="200"/>
                    <a:pt x="2731" y="217"/>
                    <a:pt x="2731" y="237"/>
                  </a:cubicBezTo>
                  <a:lnTo>
                    <a:pt x="2731" y="382"/>
                  </a:lnTo>
                  <a:lnTo>
                    <a:pt x="2673" y="382"/>
                  </a:lnTo>
                  <a:lnTo>
                    <a:pt x="2673" y="128"/>
                  </a:lnTo>
                  <a:lnTo>
                    <a:pt x="2731" y="128"/>
                  </a:lnTo>
                  <a:lnTo>
                    <a:pt x="2731" y="170"/>
                  </a:lnTo>
                  <a:lnTo>
                    <a:pt x="2732" y="170"/>
                  </a:lnTo>
                  <a:cubicBezTo>
                    <a:pt x="2751" y="138"/>
                    <a:pt x="2779" y="122"/>
                    <a:pt x="2815" y="122"/>
                  </a:cubicBezTo>
                  <a:cubicBezTo>
                    <a:pt x="2843" y="122"/>
                    <a:pt x="2864" y="131"/>
                    <a:pt x="2879" y="149"/>
                  </a:cubicBezTo>
                  <a:cubicBezTo>
                    <a:pt x="2893" y="167"/>
                    <a:pt x="2901" y="193"/>
                    <a:pt x="2901" y="227"/>
                  </a:cubicBezTo>
                  <a:lnTo>
                    <a:pt x="2901" y="382"/>
                  </a:lnTo>
                  <a:close/>
                  <a:moveTo>
                    <a:pt x="2555" y="266"/>
                  </a:moveTo>
                  <a:lnTo>
                    <a:pt x="2555" y="266"/>
                  </a:lnTo>
                  <a:lnTo>
                    <a:pt x="2555" y="233"/>
                  </a:lnTo>
                  <a:cubicBezTo>
                    <a:pt x="2555" y="215"/>
                    <a:pt x="2549" y="199"/>
                    <a:pt x="2537" y="187"/>
                  </a:cubicBezTo>
                  <a:cubicBezTo>
                    <a:pt x="2525" y="174"/>
                    <a:pt x="2510" y="168"/>
                    <a:pt x="2492" y="168"/>
                  </a:cubicBezTo>
                  <a:cubicBezTo>
                    <a:pt x="2470" y="168"/>
                    <a:pt x="2453" y="176"/>
                    <a:pt x="2441" y="192"/>
                  </a:cubicBezTo>
                  <a:cubicBezTo>
                    <a:pt x="2428" y="208"/>
                    <a:pt x="2422" y="231"/>
                    <a:pt x="2422" y="260"/>
                  </a:cubicBezTo>
                  <a:cubicBezTo>
                    <a:pt x="2422" y="285"/>
                    <a:pt x="2428" y="305"/>
                    <a:pt x="2440" y="320"/>
                  </a:cubicBezTo>
                  <a:cubicBezTo>
                    <a:pt x="2452" y="335"/>
                    <a:pt x="2468" y="342"/>
                    <a:pt x="2487" y="342"/>
                  </a:cubicBezTo>
                  <a:cubicBezTo>
                    <a:pt x="2507" y="342"/>
                    <a:pt x="2524" y="335"/>
                    <a:pt x="2536" y="321"/>
                  </a:cubicBezTo>
                  <a:cubicBezTo>
                    <a:pt x="2549" y="306"/>
                    <a:pt x="2555" y="288"/>
                    <a:pt x="2555" y="266"/>
                  </a:cubicBezTo>
                  <a:close/>
                  <a:moveTo>
                    <a:pt x="2612" y="362"/>
                  </a:moveTo>
                  <a:lnTo>
                    <a:pt x="2612" y="362"/>
                  </a:lnTo>
                  <a:cubicBezTo>
                    <a:pt x="2612" y="455"/>
                    <a:pt x="2565" y="502"/>
                    <a:pt x="2471" y="502"/>
                  </a:cubicBezTo>
                  <a:cubicBezTo>
                    <a:pt x="2437" y="502"/>
                    <a:pt x="2408" y="497"/>
                    <a:pt x="2383" y="486"/>
                  </a:cubicBezTo>
                  <a:lnTo>
                    <a:pt x="2383" y="433"/>
                  </a:lnTo>
                  <a:cubicBezTo>
                    <a:pt x="2411" y="449"/>
                    <a:pt x="2438" y="457"/>
                    <a:pt x="2463" y="457"/>
                  </a:cubicBezTo>
                  <a:cubicBezTo>
                    <a:pt x="2524" y="457"/>
                    <a:pt x="2554" y="427"/>
                    <a:pt x="2554" y="367"/>
                  </a:cubicBezTo>
                  <a:lnTo>
                    <a:pt x="2554" y="339"/>
                  </a:lnTo>
                  <a:lnTo>
                    <a:pt x="2553" y="339"/>
                  </a:lnTo>
                  <a:cubicBezTo>
                    <a:pt x="2534" y="372"/>
                    <a:pt x="2505" y="388"/>
                    <a:pt x="2467" y="388"/>
                  </a:cubicBezTo>
                  <a:cubicBezTo>
                    <a:pt x="2436" y="388"/>
                    <a:pt x="2411" y="377"/>
                    <a:pt x="2392" y="354"/>
                  </a:cubicBezTo>
                  <a:cubicBezTo>
                    <a:pt x="2372" y="332"/>
                    <a:pt x="2363" y="301"/>
                    <a:pt x="2363" y="263"/>
                  </a:cubicBezTo>
                  <a:cubicBezTo>
                    <a:pt x="2363" y="220"/>
                    <a:pt x="2373" y="185"/>
                    <a:pt x="2394" y="160"/>
                  </a:cubicBezTo>
                  <a:cubicBezTo>
                    <a:pt x="2414" y="134"/>
                    <a:pt x="2442" y="122"/>
                    <a:pt x="2478" y="122"/>
                  </a:cubicBezTo>
                  <a:cubicBezTo>
                    <a:pt x="2512" y="122"/>
                    <a:pt x="2537" y="135"/>
                    <a:pt x="2553" y="163"/>
                  </a:cubicBezTo>
                  <a:lnTo>
                    <a:pt x="2554" y="163"/>
                  </a:lnTo>
                  <a:lnTo>
                    <a:pt x="2554" y="128"/>
                  </a:lnTo>
                  <a:lnTo>
                    <a:pt x="2612" y="128"/>
                  </a:lnTo>
                  <a:lnTo>
                    <a:pt x="2612" y="362"/>
                  </a:lnTo>
                  <a:close/>
                  <a:moveTo>
                    <a:pt x="2313" y="382"/>
                  </a:moveTo>
                  <a:lnTo>
                    <a:pt x="2313" y="382"/>
                  </a:lnTo>
                  <a:lnTo>
                    <a:pt x="2251" y="382"/>
                  </a:lnTo>
                  <a:lnTo>
                    <a:pt x="2251" y="25"/>
                  </a:lnTo>
                  <a:lnTo>
                    <a:pt x="2313" y="25"/>
                  </a:lnTo>
                  <a:lnTo>
                    <a:pt x="2313" y="382"/>
                  </a:lnTo>
                  <a:close/>
                  <a:moveTo>
                    <a:pt x="2084" y="173"/>
                  </a:moveTo>
                  <a:lnTo>
                    <a:pt x="2084" y="173"/>
                  </a:lnTo>
                  <a:lnTo>
                    <a:pt x="2084" y="128"/>
                  </a:lnTo>
                  <a:lnTo>
                    <a:pt x="2023" y="128"/>
                  </a:lnTo>
                  <a:lnTo>
                    <a:pt x="2023" y="52"/>
                  </a:lnTo>
                  <a:lnTo>
                    <a:pt x="1965" y="69"/>
                  </a:lnTo>
                  <a:lnTo>
                    <a:pt x="1965" y="128"/>
                  </a:lnTo>
                  <a:lnTo>
                    <a:pt x="1924" y="128"/>
                  </a:lnTo>
                  <a:lnTo>
                    <a:pt x="1922" y="128"/>
                  </a:lnTo>
                  <a:lnTo>
                    <a:pt x="1864" y="128"/>
                  </a:lnTo>
                  <a:lnTo>
                    <a:pt x="1864" y="93"/>
                  </a:lnTo>
                  <a:cubicBezTo>
                    <a:pt x="1864" y="61"/>
                    <a:pt x="1878" y="45"/>
                    <a:pt x="1907" y="45"/>
                  </a:cubicBezTo>
                  <a:cubicBezTo>
                    <a:pt x="1917" y="45"/>
                    <a:pt x="1925" y="48"/>
                    <a:pt x="1933" y="52"/>
                  </a:cubicBezTo>
                  <a:lnTo>
                    <a:pt x="1933" y="5"/>
                  </a:lnTo>
                  <a:cubicBezTo>
                    <a:pt x="1925" y="2"/>
                    <a:pt x="1914" y="0"/>
                    <a:pt x="1899" y="0"/>
                  </a:cubicBezTo>
                  <a:cubicBezTo>
                    <a:pt x="1873" y="0"/>
                    <a:pt x="1851" y="7"/>
                    <a:pt x="1833" y="23"/>
                  </a:cubicBezTo>
                  <a:cubicBezTo>
                    <a:pt x="1815" y="38"/>
                    <a:pt x="1807" y="59"/>
                    <a:pt x="1807" y="86"/>
                  </a:cubicBezTo>
                  <a:lnTo>
                    <a:pt x="1807" y="128"/>
                  </a:lnTo>
                  <a:lnTo>
                    <a:pt x="1763" y="128"/>
                  </a:lnTo>
                  <a:lnTo>
                    <a:pt x="1763" y="173"/>
                  </a:lnTo>
                  <a:lnTo>
                    <a:pt x="1807" y="173"/>
                  </a:lnTo>
                  <a:lnTo>
                    <a:pt x="1807" y="382"/>
                  </a:lnTo>
                  <a:lnTo>
                    <a:pt x="1865" y="382"/>
                  </a:lnTo>
                  <a:lnTo>
                    <a:pt x="1865" y="173"/>
                  </a:lnTo>
                  <a:lnTo>
                    <a:pt x="1922" y="173"/>
                  </a:lnTo>
                  <a:lnTo>
                    <a:pt x="1924" y="173"/>
                  </a:lnTo>
                  <a:lnTo>
                    <a:pt x="1965" y="173"/>
                  </a:lnTo>
                  <a:lnTo>
                    <a:pt x="1965" y="317"/>
                  </a:lnTo>
                  <a:cubicBezTo>
                    <a:pt x="1965" y="364"/>
                    <a:pt x="1990" y="388"/>
                    <a:pt x="2039" y="388"/>
                  </a:cubicBezTo>
                  <a:cubicBezTo>
                    <a:pt x="2058" y="388"/>
                    <a:pt x="2073" y="385"/>
                    <a:pt x="2084" y="380"/>
                  </a:cubicBezTo>
                  <a:lnTo>
                    <a:pt x="2084" y="334"/>
                  </a:lnTo>
                  <a:cubicBezTo>
                    <a:pt x="2077" y="339"/>
                    <a:pt x="2068" y="342"/>
                    <a:pt x="2059" y="342"/>
                  </a:cubicBezTo>
                  <a:cubicBezTo>
                    <a:pt x="2046" y="342"/>
                    <a:pt x="2037" y="339"/>
                    <a:pt x="2031" y="333"/>
                  </a:cubicBezTo>
                  <a:cubicBezTo>
                    <a:pt x="2026" y="326"/>
                    <a:pt x="2023" y="315"/>
                    <a:pt x="2023" y="300"/>
                  </a:cubicBezTo>
                  <a:lnTo>
                    <a:pt x="2023" y="173"/>
                  </a:lnTo>
                  <a:lnTo>
                    <a:pt x="2084" y="173"/>
                  </a:lnTo>
                  <a:close/>
                  <a:moveTo>
                    <a:pt x="1614" y="168"/>
                  </a:moveTo>
                  <a:lnTo>
                    <a:pt x="1614" y="168"/>
                  </a:lnTo>
                  <a:cubicBezTo>
                    <a:pt x="1591" y="168"/>
                    <a:pt x="1573" y="175"/>
                    <a:pt x="1560" y="191"/>
                  </a:cubicBezTo>
                  <a:cubicBezTo>
                    <a:pt x="1547" y="207"/>
                    <a:pt x="1541" y="229"/>
                    <a:pt x="1541" y="256"/>
                  </a:cubicBezTo>
                  <a:cubicBezTo>
                    <a:pt x="1541" y="283"/>
                    <a:pt x="1547" y="304"/>
                    <a:pt x="1561" y="319"/>
                  </a:cubicBezTo>
                  <a:cubicBezTo>
                    <a:pt x="1574" y="335"/>
                    <a:pt x="1592" y="342"/>
                    <a:pt x="1614" y="342"/>
                  </a:cubicBezTo>
                  <a:cubicBezTo>
                    <a:pt x="1637" y="342"/>
                    <a:pt x="1654" y="335"/>
                    <a:pt x="1667" y="320"/>
                  </a:cubicBezTo>
                  <a:cubicBezTo>
                    <a:pt x="1679" y="305"/>
                    <a:pt x="1685" y="283"/>
                    <a:pt x="1685" y="255"/>
                  </a:cubicBezTo>
                  <a:cubicBezTo>
                    <a:pt x="1685" y="227"/>
                    <a:pt x="1679" y="206"/>
                    <a:pt x="1667" y="190"/>
                  </a:cubicBezTo>
                  <a:cubicBezTo>
                    <a:pt x="1654" y="175"/>
                    <a:pt x="1637" y="168"/>
                    <a:pt x="1614" y="168"/>
                  </a:cubicBezTo>
                  <a:close/>
                  <a:moveTo>
                    <a:pt x="1611" y="388"/>
                  </a:moveTo>
                  <a:lnTo>
                    <a:pt x="1611" y="388"/>
                  </a:lnTo>
                  <a:cubicBezTo>
                    <a:pt x="1572" y="388"/>
                    <a:pt x="1540" y="376"/>
                    <a:pt x="1517" y="353"/>
                  </a:cubicBezTo>
                  <a:cubicBezTo>
                    <a:pt x="1493" y="329"/>
                    <a:pt x="1481" y="297"/>
                    <a:pt x="1481" y="258"/>
                  </a:cubicBezTo>
                  <a:cubicBezTo>
                    <a:pt x="1481" y="215"/>
                    <a:pt x="1494" y="182"/>
                    <a:pt x="1518" y="158"/>
                  </a:cubicBezTo>
                  <a:cubicBezTo>
                    <a:pt x="1543" y="134"/>
                    <a:pt x="1576" y="122"/>
                    <a:pt x="1618" y="122"/>
                  </a:cubicBezTo>
                  <a:cubicBezTo>
                    <a:pt x="1658" y="122"/>
                    <a:pt x="1689" y="133"/>
                    <a:pt x="1711" y="157"/>
                  </a:cubicBezTo>
                  <a:cubicBezTo>
                    <a:pt x="1733" y="180"/>
                    <a:pt x="1744" y="212"/>
                    <a:pt x="1744" y="254"/>
                  </a:cubicBezTo>
                  <a:cubicBezTo>
                    <a:pt x="1744" y="295"/>
                    <a:pt x="1732" y="327"/>
                    <a:pt x="1708" y="352"/>
                  </a:cubicBezTo>
                  <a:cubicBezTo>
                    <a:pt x="1684" y="376"/>
                    <a:pt x="1652" y="388"/>
                    <a:pt x="1611" y="388"/>
                  </a:cubicBezTo>
                  <a:close/>
                  <a:moveTo>
                    <a:pt x="1266" y="374"/>
                  </a:moveTo>
                  <a:lnTo>
                    <a:pt x="1266" y="374"/>
                  </a:lnTo>
                  <a:lnTo>
                    <a:pt x="1266" y="321"/>
                  </a:lnTo>
                  <a:cubicBezTo>
                    <a:pt x="1287" y="337"/>
                    <a:pt x="1311" y="345"/>
                    <a:pt x="1338" y="345"/>
                  </a:cubicBezTo>
                  <a:cubicBezTo>
                    <a:pt x="1373" y="345"/>
                    <a:pt x="1390" y="335"/>
                    <a:pt x="1390" y="315"/>
                  </a:cubicBezTo>
                  <a:cubicBezTo>
                    <a:pt x="1390" y="309"/>
                    <a:pt x="1389" y="304"/>
                    <a:pt x="1386" y="300"/>
                  </a:cubicBezTo>
                  <a:cubicBezTo>
                    <a:pt x="1383" y="296"/>
                    <a:pt x="1378" y="292"/>
                    <a:pt x="1373" y="289"/>
                  </a:cubicBezTo>
                  <a:cubicBezTo>
                    <a:pt x="1368" y="286"/>
                    <a:pt x="1362" y="283"/>
                    <a:pt x="1355" y="281"/>
                  </a:cubicBezTo>
                  <a:cubicBezTo>
                    <a:pt x="1348" y="278"/>
                    <a:pt x="1341" y="275"/>
                    <a:pt x="1332" y="272"/>
                  </a:cubicBezTo>
                  <a:cubicBezTo>
                    <a:pt x="1322" y="268"/>
                    <a:pt x="1312" y="264"/>
                    <a:pt x="1304" y="259"/>
                  </a:cubicBezTo>
                  <a:cubicBezTo>
                    <a:pt x="1296" y="254"/>
                    <a:pt x="1289" y="249"/>
                    <a:pt x="1283" y="243"/>
                  </a:cubicBezTo>
                  <a:cubicBezTo>
                    <a:pt x="1277" y="237"/>
                    <a:pt x="1273" y="231"/>
                    <a:pt x="1270" y="223"/>
                  </a:cubicBezTo>
                  <a:cubicBezTo>
                    <a:pt x="1267" y="216"/>
                    <a:pt x="1266" y="207"/>
                    <a:pt x="1266" y="197"/>
                  </a:cubicBezTo>
                  <a:cubicBezTo>
                    <a:pt x="1266" y="185"/>
                    <a:pt x="1269" y="174"/>
                    <a:pt x="1275" y="164"/>
                  </a:cubicBezTo>
                  <a:cubicBezTo>
                    <a:pt x="1281" y="155"/>
                    <a:pt x="1288" y="147"/>
                    <a:pt x="1298" y="141"/>
                  </a:cubicBezTo>
                  <a:cubicBezTo>
                    <a:pt x="1308" y="134"/>
                    <a:pt x="1319" y="130"/>
                    <a:pt x="1332" y="126"/>
                  </a:cubicBezTo>
                  <a:cubicBezTo>
                    <a:pt x="1344" y="123"/>
                    <a:pt x="1357" y="122"/>
                    <a:pt x="1371" y="122"/>
                  </a:cubicBezTo>
                  <a:cubicBezTo>
                    <a:pt x="1394" y="122"/>
                    <a:pt x="1415" y="125"/>
                    <a:pt x="1434" y="132"/>
                  </a:cubicBezTo>
                  <a:lnTo>
                    <a:pt x="1434" y="183"/>
                  </a:lnTo>
                  <a:cubicBezTo>
                    <a:pt x="1416" y="170"/>
                    <a:pt x="1395" y="164"/>
                    <a:pt x="1372" y="164"/>
                  </a:cubicBezTo>
                  <a:cubicBezTo>
                    <a:pt x="1365" y="164"/>
                    <a:pt x="1358" y="165"/>
                    <a:pt x="1352" y="167"/>
                  </a:cubicBezTo>
                  <a:cubicBezTo>
                    <a:pt x="1346" y="168"/>
                    <a:pt x="1341" y="170"/>
                    <a:pt x="1337" y="173"/>
                  </a:cubicBezTo>
                  <a:cubicBezTo>
                    <a:pt x="1333" y="175"/>
                    <a:pt x="1330" y="179"/>
                    <a:pt x="1327" y="182"/>
                  </a:cubicBezTo>
                  <a:cubicBezTo>
                    <a:pt x="1325" y="186"/>
                    <a:pt x="1324" y="190"/>
                    <a:pt x="1324" y="195"/>
                  </a:cubicBezTo>
                  <a:cubicBezTo>
                    <a:pt x="1324" y="200"/>
                    <a:pt x="1325" y="205"/>
                    <a:pt x="1327" y="209"/>
                  </a:cubicBezTo>
                  <a:cubicBezTo>
                    <a:pt x="1330" y="212"/>
                    <a:pt x="1333" y="216"/>
                    <a:pt x="1338" y="219"/>
                  </a:cubicBezTo>
                  <a:cubicBezTo>
                    <a:pt x="1342" y="222"/>
                    <a:pt x="1348" y="224"/>
                    <a:pt x="1354" y="227"/>
                  </a:cubicBezTo>
                  <a:cubicBezTo>
                    <a:pt x="1361" y="229"/>
                    <a:pt x="1368" y="232"/>
                    <a:pt x="1376" y="234"/>
                  </a:cubicBezTo>
                  <a:cubicBezTo>
                    <a:pt x="1387" y="239"/>
                    <a:pt x="1397" y="244"/>
                    <a:pt x="1406" y="248"/>
                  </a:cubicBezTo>
                  <a:cubicBezTo>
                    <a:pt x="1415" y="253"/>
                    <a:pt x="1422" y="258"/>
                    <a:pt x="1428" y="264"/>
                  </a:cubicBezTo>
                  <a:cubicBezTo>
                    <a:pt x="1434" y="270"/>
                    <a:pt x="1439" y="277"/>
                    <a:pt x="1442" y="284"/>
                  </a:cubicBezTo>
                  <a:cubicBezTo>
                    <a:pt x="1446" y="292"/>
                    <a:pt x="1447" y="301"/>
                    <a:pt x="1447" y="312"/>
                  </a:cubicBezTo>
                  <a:cubicBezTo>
                    <a:pt x="1447" y="325"/>
                    <a:pt x="1444" y="336"/>
                    <a:pt x="1438" y="346"/>
                  </a:cubicBezTo>
                  <a:cubicBezTo>
                    <a:pt x="1432" y="355"/>
                    <a:pt x="1424" y="363"/>
                    <a:pt x="1414" y="370"/>
                  </a:cubicBezTo>
                  <a:cubicBezTo>
                    <a:pt x="1404" y="376"/>
                    <a:pt x="1393" y="381"/>
                    <a:pt x="1380" y="384"/>
                  </a:cubicBezTo>
                  <a:cubicBezTo>
                    <a:pt x="1367" y="387"/>
                    <a:pt x="1353" y="388"/>
                    <a:pt x="1339" y="388"/>
                  </a:cubicBezTo>
                  <a:cubicBezTo>
                    <a:pt x="1311" y="388"/>
                    <a:pt x="1286" y="384"/>
                    <a:pt x="1266" y="374"/>
                  </a:cubicBezTo>
                  <a:close/>
                  <a:moveTo>
                    <a:pt x="1097" y="168"/>
                  </a:moveTo>
                  <a:lnTo>
                    <a:pt x="1097" y="168"/>
                  </a:lnTo>
                  <a:cubicBezTo>
                    <a:pt x="1074" y="168"/>
                    <a:pt x="1056" y="175"/>
                    <a:pt x="1043" y="191"/>
                  </a:cubicBezTo>
                  <a:cubicBezTo>
                    <a:pt x="1030" y="207"/>
                    <a:pt x="1024" y="229"/>
                    <a:pt x="1024" y="256"/>
                  </a:cubicBezTo>
                  <a:cubicBezTo>
                    <a:pt x="1024" y="283"/>
                    <a:pt x="1030" y="304"/>
                    <a:pt x="1044" y="319"/>
                  </a:cubicBezTo>
                  <a:cubicBezTo>
                    <a:pt x="1057" y="335"/>
                    <a:pt x="1075" y="342"/>
                    <a:pt x="1097" y="342"/>
                  </a:cubicBezTo>
                  <a:cubicBezTo>
                    <a:pt x="1120" y="342"/>
                    <a:pt x="1137" y="335"/>
                    <a:pt x="1150" y="320"/>
                  </a:cubicBezTo>
                  <a:cubicBezTo>
                    <a:pt x="1162" y="305"/>
                    <a:pt x="1168" y="283"/>
                    <a:pt x="1168" y="255"/>
                  </a:cubicBezTo>
                  <a:cubicBezTo>
                    <a:pt x="1168" y="227"/>
                    <a:pt x="1162" y="206"/>
                    <a:pt x="1150" y="190"/>
                  </a:cubicBezTo>
                  <a:cubicBezTo>
                    <a:pt x="1137" y="175"/>
                    <a:pt x="1120" y="168"/>
                    <a:pt x="1097" y="168"/>
                  </a:cubicBezTo>
                  <a:close/>
                  <a:moveTo>
                    <a:pt x="1094" y="388"/>
                  </a:moveTo>
                  <a:lnTo>
                    <a:pt x="1094" y="388"/>
                  </a:lnTo>
                  <a:cubicBezTo>
                    <a:pt x="1055" y="388"/>
                    <a:pt x="1023" y="376"/>
                    <a:pt x="1000" y="353"/>
                  </a:cubicBezTo>
                  <a:cubicBezTo>
                    <a:pt x="976" y="329"/>
                    <a:pt x="964" y="297"/>
                    <a:pt x="964" y="258"/>
                  </a:cubicBezTo>
                  <a:cubicBezTo>
                    <a:pt x="964" y="215"/>
                    <a:pt x="977" y="182"/>
                    <a:pt x="1001" y="158"/>
                  </a:cubicBezTo>
                  <a:cubicBezTo>
                    <a:pt x="1026" y="134"/>
                    <a:pt x="1059" y="122"/>
                    <a:pt x="1101" y="122"/>
                  </a:cubicBezTo>
                  <a:cubicBezTo>
                    <a:pt x="1140" y="122"/>
                    <a:pt x="1172" y="133"/>
                    <a:pt x="1194" y="157"/>
                  </a:cubicBezTo>
                  <a:cubicBezTo>
                    <a:pt x="1216" y="180"/>
                    <a:pt x="1227" y="212"/>
                    <a:pt x="1227" y="254"/>
                  </a:cubicBezTo>
                  <a:cubicBezTo>
                    <a:pt x="1227" y="295"/>
                    <a:pt x="1215" y="327"/>
                    <a:pt x="1191" y="352"/>
                  </a:cubicBezTo>
                  <a:cubicBezTo>
                    <a:pt x="1167" y="376"/>
                    <a:pt x="1135" y="388"/>
                    <a:pt x="1094" y="388"/>
                  </a:cubicBezTo>
                  <a:close/>
                  <a:moveTo>
                    <a:pt x="944" y="182"/>
                  </a:moveTo>
                  <a:lnTo>
                    <a:pt x="944" y="182"/>
                  </a:lnTo>
                  <a:cubicBezTo>
                    <a:pt x="937" y="177"/>
                    <a:pt x="927" y="174"/>
                    <a:pt x="914" y="174"/>
                  </a:cubicBezTo>
                  <a:cubicBezTo>
                    <a:pt x="897" y="174"/>
                    <a:pt x="883" y="182"/>
                    <a:pt x="871" y="197"/>
                  </a:cubicBezTo>
                  <a:cubicBezTo>
                    <a:pt x="860" y="213"/>
                    <a:pt x="854" y="234"/>
                    <a:pt x="854" y="260"/>
                  </a:cubicBezTo>
                  <a:lnTo>
                    <a:pt x="854" y="382"/>
                  </a:lnTo>
                  <a:lnTo>
                    <a:pt x="796" y="382"/>
                  </a:lnTo>
                  <a:lnTo>
                    <a:pt x="796" y="128"/>
                  </a:lnTo>
                  <a:lnTo>
                    <a:pt x="854" y="128"/>
                  </a:lnTo>
                  <a:lnTo>
                    <a:pt x="854" y="180"/>
                  </a:lnTo>
                  <a:lnTo>
                    <a:pt x="855" y="180"/>
                  </a:lnTo>
                  <a:cubicBezTo>
                    <a:pt x="861" y="162"/>
                    <a:pt x="869" y="148"/>
                    <a:pt x="881" y="138"/>
                  </a:cubicBezTo>
                  <a:cubicBezTo>
                    <a:pt x="893" y="128"/>
                    <a:pt x="906" y="123"/>
                    <a:pt x="920" y="123"/>
                  </a:cubicBezTo>
                  <a:cubicBezTo>
                    <a:pt x="931" y="123"/>
                    <a:pt x="939" y="125"/>
                    <a:pt x="944" y="128"/>
                  </a:cubicBezTo>
                  <a:lnTo>
                    <a:pt x="944" y="182"/>
                  </a:lnTo>
                  <a:close/>
                  <a:moveTo>
                    <a:pt x="743" y="371"/>
                  </a:moveTo>
                  <a:lnTo>
                    <a:pt x="743" y="371"/>
                  </a:lnTo>
                  <a:cubicBezTo>
                    <a:pt x="723" y="382"/>
                    <a:pt x="698" y="388"/>
                    <a:pt x="670" y="388"/>
                  </a:cubicBezTo>
                  <a:cubicBezTo>
                    <a:pt x="632" y="388"/>
                    <a:pt x="602" y="376"/>
                    <a:pt x="578" y="353"/>
                  </a:cubicBezTo>
                  <a:cubicBezTo>
                    <a:pt x="555" y="329"/>
                    <a:pt x="544" y="299"/>
                    <a:pt x="544" y="261"/>
                  </a:cubicBezTo>
                  <a:cubicBezTo>
                    <a:pt x="544" y="219"/>
                    <a:pt x="556" y="185"/>
                    <a:pt x="581" y="160"/>
                  </a:cubicBezTo>
                  <a:cubicBezTo>
                    <a:pt x="606" y="134"/>
                    <a:pt x="640" y="122"/>
                    <a:pt x="682" y="122"/>
                  </a:cubicBezTo>
                  <a:cubicBezTo>
                    <a:pt x="705" y="122"/>
                    <a:pt x="726" y="126"/>
                    <a:pt x="743" y="134"/>
                  </a:cubicBezTo>
                  <a:lnTo>
                    <a:pt x="743" y="187"/>
                  </a:lnTo>
                  <a:cubicBezTo>
                    <a:pt x="726" y="174"/>
                    <a:pt x="707" y="168"/>
                    <a:pt x="686" y="168"/>
                  </a:cubicBezTo>
                  <a:cubicBezTo>
                    <a:pt x="662" y="168"/>
                    <a:pt x="642" y="176"/>
                    <a:pt x="626" y="192"/>
                  </a:cubicBezTo>
                  <a:cubicBezTo>
                    <a:pt x="611" y="209"/>
                    <a:pt x="603" y="230"/>
                    <a:pt x="603" y="257"/>
                  </a:cubicBezTo>
                  <a:cubicBezTo>
                    <a:pt x="603" y="284"/>
                    <a:pt x="610" y="304"/>
                    <a:pt x="625" y="320"/>
                  </a:cubicBezTo>
                  <a:cubicBezTo>
                    <a:pt x="640" y="335"/>
                    <a:pt x="659" y="342"/>
                    <a:pt x="684" y="342"/>
                  </a:cubicBezTo>
                  <a:cubicBezTo>
                    <a:pt x="705" y="342"/>
                    <a:pt x="725" y="335"/>
                    <a:pt x="743" y="320"/>
                  </a:cubicBezTo>
                  <a:lnTo>
                    <a:pt x="743" y="371"/>
                  </a:lnTo>
                  <a:close/>
                  <a:moveTo>
                    <a:pt x="499" y="382"/>
                  </a:moveTo>
                  <a:lnTo>
                    <a:pt x="499" y="382"/>
                  </a:lnTo>
                  <a:lnTo>
                    <a:pt x="441" y="382"/>
                  </a:lnTo>
                  <a:lnTo>
                    <a:pt x="441" y="128"/>
                  </a:lnTo>
                  <a:lnTo>
                    <a:pt x="499" y="128"/>
                  </a:lnTo>
                  <a:lnTo>
                    <a:pt x="499" y="382"/>
                  </a:lnTo>
                  <a:close/>
                  <a:moveTo>
                    <a:pt x="470" y="74"/>
                  </a:moveTo>
                  <a:lnTo>
                    <a:pt x="470" y="74"/>
                  </a:lnTo>
                  <a:cubicBezTo>
                    <a:pt x="461" y="74"/>
                    <a:pt x="453" y="71"/>
                    <a:pt x="446" y="65"/>
                  </a:cubicBezTo>
                  <a:cubicBezTo>
                    <a:pt x="439" y="59"/>
                    <a:pt x="436" y="51"/>
                    <a:pt x="436" y="41"/>
                  </a:cubicBezTo>
                  <a:cubicBezTo>
                    <a:pt x="436" y="32"/>
                    <a:pt x="439" y="24"/>
                    <a:pt x="446" y="18"/>
                  </a:cubicBezTo>
                  <a:cubicBezTo>
                    <a:pt x="453" y="11"/>
                    <a:pt x="461" y="8"/>
                    <a:pt x="470" y="8"/>
                  </a:cubicBezTo>
                  <a:cubicBezTo>
                    <a:pt x="480" y="8"/>
                    <a:pt x="489" y="11"/>
                    <a:pt x="495" y="18"/>
                  </a:cubicBezTo>
                  <a:cubicBezTo>
                    <a:pt x="502" y="24"/>
                    <a:pt x="506" y="32"/>
                    <a:pt x="506" y="41"/>
                  </a:cubicBezTo>
                  <a:cubicBezTo>
                    <a:pt x="506" y="50"/>
                    <a:pt x="502" y="58"/>
                    <a:pt x="495" y="64"/>
                  </a:cubicBezTo>
                  <a:cubicBezTo>
                    <a:pt x="489" y="71"/>
                    <a:pt x="480" y="74"/>
                    <a:pt x="470" y="74"/>
                  </a:cubicBezTo>
                  <a:close/>
                  <a:moveTo>
                    <a:pt x="385" y="382"/>
                  </a:moveTo>
                  <a:lnTo>
                    <a:pt x="385" y="382"/>
                  </a:lnTo>
                  <a:lnTo>
                    <a:pt x="326" y="382"/>
                  </a:lnTo>
                  <a:lnTo>
                    <a:pt x="326" y="151"/>
                  </a:lnTo>
                  <a:cubicBezTo>
                    <a:pt x="326" y="132"/>
                    <a:pt x="327" y="109"/>
                    <a:pt x="329" y="82"/>
                  </a:cubicBezTo>
                  <a:lnTo>
                    <a:pt x="328" y="82"/>
                  </a:lnTo>
                  <a:cubicBezTo>
                    <a:pt x="324" y="98"/>
                    <a:pt x="321" y="109"/>
                    <a:pt x="318" y="116"/>
                  </a:cubicBezTo>
                  <a:lnTo>
                    <a:pt x="211" y="382"/>
                  </a:lnTo>
                  <a:lnTo>
                    <a:pt x="170" y="382"/>
                  </a:lnTo>
                  <a:lnTo>
                    <a:pt x="63" y="118"/>
                  </a:lnTo>
                  <a:cubicBezTo>
                    <a:pt x="60" y="110"/>
                    <a:pt x="57" y="98"/>
                    <a:pt x="54" y="82"/>
                  </a:cubicBezTo>
                  <a:lnTo>
                    <a:pt x="53" y="82"/>
                  </a:lnTo>
                  <a:cubicBezTo>
                    <a:pt x="54" y="96"/>
                    <a:pt x="55" y="120"/>
                    <a:pt x="55" y="152"/>
                  </a:cubicBezTo>
                  <a:lnTo>
                    <a:pt x="55" y="382"/>
                  </a:lnTo>
                  <a:lnTo>
                    <a:pt x="0" y="382"/>
                  </a:lnTo>
                  <a:lnTo>
                    <a:pt x="0" y="25"/>
                  </a:lnTo>
                  <a:lnTo>
                    <a:pt x="83" y="25"/>
                  </a:lnTo>
                  <a:lnTo>
                    <a:pt x="178" y="263"/>
                  </a:lnTo>
                  <a:cubicBezTo>
                    <a:pt x="185" y="281"/>
                    <a:pt x="189" y="295"/>
                    <a:pt x="192" y="304"/>
                  </a:cubicBezTo>
                  <a:lnTo>
                    <a:pt x="193" y="304"/>
                  </a:lnTo>
                  <a:cubicBezTo>
                    <a:pt x="199" y="285"/>
                    <a:pt x="204" y="271"/>
                    <a:pt x="208" y="262"/>
                  </a:cubicBezTo>
                  <a:lnTo>
                    <a:pt x="304" y="25"/>
                  </a:lnTo>
                  <a:lnTo>
                    <a:pt x="385" y="25"/>
                  </a:lnTo>
                  <a:lnTo>
                    <a:pt x="385" y="382"/>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 name="Freeform 6">
              <a:extLst>
                <a:ext uri="{FF2B5EF4-FFF2-40B4-BE49-F238E27FC236}">
                  <a16:creationId xmlns:a16="http://schemas.microsoft.com/office/drawing/2014/main" id="{9D8C7DDD-ECF3-4355-8ABC-665E9586B10E}"/>
                </a:ext>
              </a:extLst>
            </p:cNvPr>
            <p:cNvSpPr>
              <a:spLocks noChangeAspect="1" noEditPoints="1"/>
            </p:cNvSpPr>
            <p:nvPr userDrawn="1"/>
          </p:nvSpPr>
          <p:spPr bwMode="black">
            <a:xfrm>
              <a:off x="342" y="1889"/>
              <a:ext cx="1389" cy="284"/>
            </a:xfrm>
            <a:custGeom>
              <a:avLst/>
              <a:gdLst>
                <a:gd name="T0" fmla="*/ 1904 w 1904"/>
                <a:gd name="T1" fmla="*/ 178 h 384"/>
                <a:gd name="T2" fmla="*/ 1831 w 1904"/>
                <a:gd name="T3" fmla="*/ 193 h 384"/>
                <a:gd name="T4" fmla="*/ 1814 w 1904"/>
                <a:gd name="T5" fmla="*/ 378 h 384"/>
                <a:gd name="T6" fmla="*/ 1756 w 1904"/>
                <a:gd name="T7" fmla="*/ 123 h 384"/>
                <a:gd name="T8" fmla="*/ 1814 w 1904"/>
                <a:gd name="T9" fmla="*/ 175 h 384"/>
                <a:gd name="T10" fmla="*/ 1841 w 1904"/>
                <a:gd name="T11" fmla="*/ 133 h 384"/>
                <a:gd name="T12" fmla="*/ 1904 w 1904"/>
                <a:gd name="T13" fmla="*/ 123 h 384"/>
                <a:gd name="T14" fmla="*/ 1698 w 1904"/>
                <a:gd name="T15" fmla="*/ 378 h 384"/>
                <a:gd name="T16" fmla="*/ 1640 w 1904"/>
                <a:gd name="T17" fmla="*/ 378 h 384"/>
                <a:gd name="T18" fmla="*/ 1639 w 1904"/>
                <a:gd name="T19" fmla="*/ 337 h 384"/>
                <a:gd name="T20" fmla="*/ 1470 w 1904"/>
                <a:gd name="T21" fmla="*/ 275 h 384"/>
                <a:gd name="T22" fmla="*/ 1528 w 1904"/>
                <a:gd name="T23" fmla="*/ 123 h 384"/>
                <a:gd name="T24" fmla="*/ 1581 w 1904"/>
                <a:gd name="T25" fmla="*/ 338 h 384"/>
                <a:gd name="T26" fmla="*/ 1640 w 1904"/>
                <a:gd name="T27" fmla="*/ 269 h 384"/>
                <a:gd name="T28" fmla="*/ 1698 w 1904"/>
                <a:gd name="T29" fmla="*/ 123 h 384"/>
                <a:gd name="T30" fmla="*/ 1295 w 1904"/>
                <a:gd name="T31" fmla="*/ 163 h 384"/>
                <a:gd name="T32" fmla="*/ 1241 w 1904"/>
                <a:gd name="T33" fmla="*/ 186 h 384"/>
                <a:gd name="T34" fmla="*/ 1241 w 1904"/>
                <a:gd name="T35" fmla="*/ 315 h 384"/>
                <a:gd name="T36" fmla="*/ 1347 w 1904"/>
                <a:gd name="T37" fmla="*/ 315 h 384"/>
                <a:gd name="T38" fmla="*/ 1347 w 1904"/>
                <a:gd name="T39" fmla="*/ 186 h 384"/>
                <a:gd name="T40" fmla="*/ 1292 w 1904"/>
                <a:gd name="T41" fmla="*/ 384 h 384"/>
                <a:gd name="T42" fmla="*/ 1198 w 1904"/>
                <a:gd name="T43" fmla="*/ 348 h 384"/>
                <a:gd name="T44" fmla="*/ 1199 w 1904"/>
                <a:gd name="T45" fmla="*/ 153 h 384"/>
                <a:gd name="T46" fmla="*/ 1392 w 1904"/>
                <a:gd name="T47" fmla="*/ 152 h 384"/>
                <a:gd name="T48" fmla="*/ 1389 w 1904"/>
                <a:gd name="T49" fmla="*/ 347 h 384"/>
                <a:gd name="T50" fmla="*/ 1198 w 1904"/>
                <a:gd name="T51" fmla="*/ 71 h 384"/>
                <a:gd name="T52" fmla="*/ 1095 w 1904"/>
                <a:gd name="T53" fmla="*/ 71 h 384"/>
                <a:gd name="T54" fmla="*/ 1036 w 1904"/>
                <a:gd name="T55" fmla="*/ 378 h 384"/>
                <a:gd name="T56" fmla="*/ 933 w 1904"/>
                <a:gd name="T57" fmla="*/ 71 h 384"/>
                <a:gd name="T58" fmla="*/ 1198 w 1904"/>
                <a:gd name="T59" fmla="*/ 21 h 384"/>
                <a:gd name="T60" fmla="*/ 746 w 1904"/>
                <a:gd name="T61" fmla="*/ 225 h 384"/>
                <a:gd name="T62" fmla="*/ 731 w 1904"/>
                <a:gd name="T63" fmla="*/ 177 h 384"/>
                <a:gd name="T64" fmla="*/ 649 w 1904"/>
                <a:gd name="T65" fmla="*/ 177 h 384"/>
                <a:gd name="T66" fmla="*/ 746 w 1904"/>
                <a:gd name="T67" fmla="*/ 225 h 384"/>
                <a:gd name="T68" fmla="*/ 802 w 1904"/>
                <a:gd name="T69" fmla="*/ 266 h 384"/>
                <a:gd name="T70" fmla="*/ 649 w 1904"/>
                <a:gd name="T71" fmla="*/ 320 h 384"/>
                <a:gd name="T72" fmla="*/ 782 w 1904"/>
                <a:gd name="T73" fmla="*/ 315 h 384"/>
                <a:gd name="T74" fmla="*/ 689 w 1904"/>
                <a:gd name="T75" fmla="*/ 384 h 384"/>
                <a:gd name="T76" fmla="*/ 569 w 1904"/>
                <a:gd name="T77" fmla="*/ 251 h 384"/>
                <a:gd name="T78" fmla="*/ 692 w 1904"/>
                <a:gd name="T79" fmla="*/ 117 h 384"/>
                <a:gd name="T80" fmla="*/ 802 w 1904"/>
                <a:gd name="T81" fmla="*/ 244 h 384"/>
                <a:gd name="T82" fmla="*/ 526 w 1904"/>
                <a:gd name="T83" fmla="*/ 378 h 384"/>
                <a:gd name="T84" fmla="*/ 468 w 1904"/>
                <a:gd name="T85" fmla="*/ 378 h 384"/>
                <a:gd name="T86" fmla="*/ 417 w 1904"/>
                <a:gd name="T87" fmla="*/ 163 h 384"/>
                <a:gd name="T88" fmla="*/ 357 w 1904"/>
                <a:gd name="T89" fmla="*/ 240 h 384"/>
                <a:gd name="T90" fmla="*/ 298 w 1904"/>
                <a:gd name="T91" fmla="*/ 378 h 384"/>
                <a:gd name="T92" fmla="*/ 357 w 1904"/>
                <a:gd name="T93" fmla="*/ 0 h 384"/>
                <a:gd name="T94" fmla="*/ 358 w 1904"/>
                <a:gd name="T95" fmla="*/ 165 h 384"/>
                <a:gd name="T96" fmla="*/ 526 w 1904"/>
                <a:gd name="T97" fmla="*/ 221 h 384"/>
                <a:gd name="T98" fmla="*/ 265 w 1904"/>
                <a:gd name="T99" fmla="*/ 71 h 384"/>
                <a:gd name="T100" fmla="*/ 162 w 1904"/>
                <a:gd name="T101" fmla="*/ 71 h 384"/>
                <a:gd name="T102" fmla="*/ 102 w 1904"/>
                <a:gd name="T103" fmla="*/ 378 h 384"/>
                <a:gd name="T104" fmla="*/ 0 w 1904"/>
                <a:gd name="T105" fmla="*/ 71 h 384"/>
                <a:gd name="T106" fmla="*/ 265 w 1904"/>
                <a:gd name="T107" fmla="*/ 21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4" h="384">
                  <a:moveTo>
                    <a:pt x="1904" y="178"/>
                  </a:moveTo>
                  <a:lnTo>
                    <a:pt x="1904" y="178"/>
                  </a:lnTo>
                  <a:cubicBezTo>
                    <a:pt x="1897" y="172"/>
                    <a:pt x="1887" y="170"/>
                    <a:pt x="1874" y="170"/>
                  </a:cubicBezTo>
                  <a:cubicBezTo>
                    <a:pt x="1857" y="170"/>
                    <a:pt x="1842" y="177"/>
                    <a:pt x="1831" y="193"/>
                  </a:cubicBezTo>
                  <a:cubicBezTo>
                    <a:pt x="1819" y="208"/>
                    <a:pt x="1814" y="229"/>
                    <a:pt x="1814" y="256"/>
                  </a:cubicBezTo>
                  <a:lnTo>
                    <a:pt x="1814" y="378"/>
                  </a:lnTo>
                  <a:lnTo>
                    <a:pt x="1756" y="378"/>
                  </a:lnTo>
                  <a:lnTo>
                    <a:pt x="1756" y="123"/>
                  </a:lnTo>
                  <a:lnTo>
                    <a:pt x="1814" y="123"/>
                  </a:lnTo>
                  <a:lnTo>
                    <a:pt x="1814" y="175"/>
                  </a:lnTo>
                  <a:lnTo>
                    <a:pt x="1815" y="175"/>
                  </a:lnTo>
                  <a:cubicBezTo>
                    <a:pt x="1820" y="157"/>
                    <a:pt x="1829" y="143"/>
                    <a:pt x="1841" y="133"/>
                  </a:cubicBezTo>
                  <a:cubicBezTo>
                    <a:pt x="1853" y="123"/>
                    <a:pt x="1866" y="118"/>
                    <a:pt x="1880" y="118"/>
                  </a:cubicBezTo>
                  <a:cubicBezTo>
                    <a:pt x="1891" y="118"/>
                    <a:pt x="1899" y="120"/>
                    <a:pt x="1904" y="123"/>
                  </a:cubicBezTo>
                  <a:lnTo>
                    <a:pt x="1904" y="178"/>
                  </a:lnTo>
                  <a:close/>
                  <a:moveTo>
                    <a:pt x="1698" y="378"/>
                  </a:moveTo>
                  <a:lnTo>
                    <a:pt x="1698" y="378"/>
                  </a:lnTo>
                  <a:lnTo>
                    <a:pt x="1640" y="378"/>
                  </a:lnTo>
                  <a:lnTo>
                    <a:pt x="1640" y="337"/>
                  </a:lnTo>
                  <a:lnTo>
                    <a:pt x="1639" y="337"/>
                  </a:lnTo>
                  <a:cubicBezTo>
                    <a:pt x="1623" y="368"/>
                    <a:pt x="1596" y="384"/>
                    <a:pt x="1561" y="384"/>
                  </a:cubicBezTo>
                  <a:cubicBezTo>
                    <a:pt x="1500" y="384"/>
                    <a:pt x="1470" y="347"/>
                    <a:pt x="1470" y="275"/>
                  </a:cubicBezTo>
                  <a:lnTo>
                    <a:pt x="1470" y="123"/>
                  </a:lnTo>
                  <a:lnTo>
                    <a:pt x="1528" y="123"/>
                  </a:lnTo>
                  <a:lnTo>
                    <a:pt x="1528" y="269"/>
                  </a:lnTo>
                  <a:cubicBezTo>
                    <a:pt x="1528" y="315"/>
                    <a:pt x="1546" y="338"/>
                    <a:pt x="1581" y="338"/>
                  </a:cubicBezTo>
                  <a:cubicBezTo>
                    <a:pt x="1599" y="338"/>
                    <a:pt x="1613" y="331"/>
                    <a:pt x="1624" y="319"/>
                  </a:cubicBezTo>
                  <a:cubicBezTo>
                    <a:pt x="1635" y="306"/>
                    <a:pt x="1640" y="290"/>
                    <a:pt x="1640" y="269"/>
                  </a:cubicBezTo>
                  <a:lnTo>
                    <a:pt x="1640" y="123"/>
                  </a:lnTo>
                  <a:lnTo>
                    <a:pt x="1698" y="123"/>
                  </a:lnTo>
                  <a:lnTo>
                    <a:pt x="1698" y="378"/>
                  </a:lnTo>
                  <a:close/>
                  <a:moveTo>
                    <a:pt x="1295" y="163"/>
                  </a:moveTo>
                  <a:lnTo>
                    <a:pt x="1295" y="163"/>
                  </a:lnTo>
                  <a:cubicBezTo>
                    <a:pt x="1272" y="163"/>
                    <a:pt x="1254" y="171"/>
                    <a:pt x="1241" y="186"/>
                  </a:cubicBezTo>
                  <a:cubicBezTo>
                    <a:pt x="1228" y="202"/>
                    <a:pt x="1221" y="224"/>
                    <a:pt x="1221" y="252"/>
                  </a:cubicBezTo>
                  <a:cubicBezTo>
                    <a:pt x="1221" y="278"/>
                    <a:pt x="1228" y="299"/>
                    <a:pt x="1241" y="315"/>
                  </a:cubicBezTo>
                  <a:cubicBezTo>
                    <a:pt x="1255" y="330"/>
                    <a:pt x="1273" y="338"/>
                    <a:pt x="1295" y="338"/>
                  </a:cubicBezTo>
                  <a:cubicBezTo>
                    <a:pt x="1318" y="338"/>
                    <a:pt x="1335" y="330"/>
                    <a:pt x="1347" y="315"/>
                  </a:cubicBezTo>
                  <a:cubicBezTo>
                    <a:pt x="1360" y="300"/>
                    <a:pt x="1366" y="279"/>
                    <a:pt x="1366" y="251"/>
                  </a:cubicBezTo>
                  <a:cubicBezTo>
                    <a:pt x="1366" y="223"/>
                    <a:pt x="1360" y="201"/>
                    <a:pt x="1347" y="186"/>
                  </a:cubicBezTo>
                  <a:cubicBezTo>
                    <a:pt x="1335" y="170"/>
                    <a:pt x="1318" y="163"/>
                    <a:pt x="1295" y="163"/>
                  </a:cubicBezTo>
                  <a:close/>
                  <a:moveTo>
                    <a:pt x="1292" y="384"/>
                  </a:moveTo>
                  <a:lnTo>
                    <a:pt x="1292" y="384"/>
                  </a:lnTo>
                  <a:cubicBezTo>
                    <a:pt x="1253" y="384"/>
                    <a:pt x="1221" y="372"/>
                    <a:pt x="1198" y="348"/>
                  </a:cubicBezTo>
                  <a:cubicBezTo>
                    <a:pt x="1174" y="324"/>
                    <a:pt x="1162" y="292"/>
                    <a:pt x="1162" y="253"/>
                  </a:cubicBezTo>
                  <a:cubicBezTo>
                    <a:pt x="1162" y="210"/>
                    <a:pt x="1174" y="177"/>
                    <a:pt x="1199" y="153"/>
                  </a:cubicBezTo>
                  <a:cubicBezTo>
                    <a:pt x="1224" y="129"/>
                    <a:pt x="1257" y="117"/>
                    <a:pt x="1298" y="117"/>
                  </a:cubicBezTo>
                  <a:cubicBezTo>
                    <a:pt x="1338" y="117"/>
                    <a:pt x="1370" y="128"/>
                    <a:pt x="1392" y="152"/>
                  </a:cubicBezTo>
                  <a:cubicBezTo>
                    <a:pt x="1414" y="175"/>
                    <a:pt x="1425" y="208"/>
                    <a:pt x="1425" y="249"/>
                  </a:cubicBezTo>
                  <a:cubicBezTo>
                    <a:pt x="1425" y="290"/>
                    <a:pt x="1413" y="322"/>
                    <a:pt x="1389" y="347"/>
                  </a:cubicBezTo>
                  <a:cubicBezTo>
                    <a:pt x="1365" y="371"/>
                    <a:pt x="1333" y="384"/>
                    <a:pt x="1292" y="384"/>
                  </a:cubicBezTo>
                  <a:close/>
                  <a:moveTo>
                    <a:pt x="1198" y="71"/>
                  </a:moveTo>
                  <a:lnTo>
                    <a:pt x="1198" y="71"/>
                  </a:lnTo>
                  <a:lnTo>
                    <a:pt x="1095" y="71"/>
                  </a:lnTo>
                  <a:lnTo>
                    <a:pt x="1095" y="378"/>
                  </a:lnTo>
                  <a:lnTo>
                    <a:pt x="1036" y="378"/>
                  </a:lnTo>
                  <a:lnTo>
                    <a:pt x="1036" y="71"/>
                  </a:lnTo>
                  <a:lnTo>
                    <a:pt x="933" y="71"/>
                  </a:lnTo>
                  <a:lnTo>
                    <a:pt x="933" y="21"/>
                  </a:lnTo>
                  <a:lnTo>
                    <a:pt x="1198" y="21"/>
                  </a:lnTo>
                  <a:lnTo>
                    <a:pt x="1198" y="71"/>
                  </a:lnTo>
                  <a:close/>
                  <a:moveTo>
                    <a:pt x="746" y="225"/>
                  </a:moveTo>
                  <a:lnTo>
                    <a:pt x="746" y="225"/>
                  </a:lnTo>
                  <a:cubicBezTo>
                    <a:pt x="746" y="204"/>
                    <a:pt x="741" y="188"/>
                    <a:pt x="731" y="177"/>
                  </a:cubicBezTo>
                  <a:cubicBezTo>
                    <a:pt x="721" y="165"/>
                    <a:pt x="708" y="159"/>
                    <a:pt x="691" y="159"/>
                  </a:cubicBezTo>
                  <a:cubicBezTo>
                    <a:pt x="675" y="159"/>
                    <a:pt x="660" y="165"/>
                    <a:pt x="649" y="177"/>
                  </a:cubicBezTo>
                  <a:cubicBezTo>
                    <a:pt x="637" y="190"/>
                    <a:pt x="630" y="205"/>
                    <a:pt x="627" y="225"/>
                  </a:cubicBezTo>
                  <a:lnTo>
                    <a:pt x="746" y="225"/>
                  </a:lnTo>
                  <a:close/>
                  <a:moveTo>
                    <a:pt x="802" y="266"/>
                  </a:moveTo>
                  <a:lnTo>
                    <a:pt x="802" y="266"/>
                  </a:lnTo>
                  <a:lnTo>
                    <a:pt x="627" y="266"/>
                  </a:lnTo>
                  <a:cubicBezTo>
                    <a:pt x="628" y="289"/>
                    <a:pt x="635" y="308"/>
                    <a:pt x="649" y="320"/>
                  </a:cubicBezTo>
                  <a:cubicBezTo>
                    <a:pt x="663" y="333"/>
                    <a:pt x="682" y="339"/>
                    <a:pt x="707" y="339"/>
                  </a:cubicBezTo>
                  <a:cubicBezTo>
                    <a:pt x="734" y="339"/>
                    <a:pt x="759" y="331"/>
                    <a:pt x="782" y="315"/>
                  </a:cubicBezTo>
                  <a:lnTo>
                    <a:pt x="782" y="362"/>
                  </a:lnTo>
                  <a:cubicBezTo>
                    <a:pt x="759" y="376"/>
                    <a:pt x="728" y="384"/>
                    <a:pt x="689" y="384"/>
                  </a:cubicBezTo>
                  <a:cubicBezTo>
                    <a:pt x="652" y="384"/>
                    <a:pt x="622" y="372"/>
                    <a:pt x="601" y="349"/>
                  </a:cubicBezTo>
                  <a:cubicBezTo>
                    <a:pt x="579" y="326"/>
                    <a:pt x="569" y="293"/>
                    <a:pt x="569" y="251"/>
                  </a:cubicBezTo>
                  <a:cubicBezTo>
                    <a:pt x="569" y="211"/>
                    <a:pt x="581" y="179"/>
                    <a:pt x="604" y="154"/>
                  </a:cubicBezTo>
                  <a:cubicBezTo>
                    <a:pt x="628" y="129"/>
                    <a:pt x="657" y="117"/>
                    <a:pt x="692" y="117"/>
                  </a:cubicBezTo>
                  <a:cubicBezTo>
                    <a:pt x="727" y="117"/>
                    <a:pt x="754" y="128"/>
                    <a:pt x="773" y="150"/>
                  </a:cubicBezTo>
                  <a:cubicBezTo>
                    <a:pt x="792" y="173"/>
                    <a:pt x="802" y="204"/>
                    <a:pt x="802" y="244"/>
                  </a:cubicBezTo>
                  <a:lnTo>
                    <a:pt x="802" y="266"/>
                  </a:lnTo>
                  <a:close/>
                  <a:moveTo>
                    <a:pt x="526" y="378"/>
                  </a:moveTo>
                  <a:lnTo>
                    <a:pt x="526" y="378"/>
                  </a:lnTo>
                  <a:lnTo>
                    <a:pt x="468" y="378"/>
                  </a:lnTo>
                  <a:lnTo>
                    <a:pt x="468" y="238"/>
                  </a:lnTo>
                  <a:cubicBezTo>
                    <a:pt x="468" y="188"/>
                    <a:pt x="451" y="163"/>
                    <a:pt x="417" y="163"/>
                  </a:cubicBezTo>
                  <a:cubicBezTo>
                    <a:pt x="400" y="163"/>
                    <a:pt x="386" y="170"/>
                    <a:pt x="374" y="184"/>
                  </a:cubicBezTo>
                  <a:cubicBezTo>
                    <a:pt x="362" y="199"/>
                    <a:pt x="357" y="218"/>
                    <a:pt x="357" y="240"/>
                  </a:cubicBezTo>
                  <a:lnTo>
                    <a:pt x="357" y="378"/>
                  </a:lnTo>
                  <a:lnTo>
                    <a:pt x="298" y="378"/>
                  </a:lnTo>
                  <a:lnTo>
                    <a:pt x="298" y="0"/>
                  </a:lnTo>
                  <a:lnTo>
                    <a:pt x="357" y="0"/>
                  </a:lnTo>
                  <a:lnTo>
                    <a:pt x="357" y="165"/>
                  </a:lnTo>
                  <a:lnTo>
                    <a:pt x="358" y="165"/>
                  </a:lnTo>
                  <a:cubicBezTo>
                    <a:pt x="377" y="133"/>
                    <a:pt x="405" y="117"/>
                    <a:pt x="441" y="117"/>
                  </a:cubicBezTo>
                  <a:cubicBezTo>
                    <a:pt x="497" y="117"/>
                    <a:pt x="526" y="151"/>
                    <a:pt x="526" y="221"/>
                  </a:cubicBezTo>
                  <a:lnTo>
                    <a:pt x="526" y="378"/>
                  </a:lnTo>
                  <a:close/>
                  <a:moveTo>
                    <a:pt x="265" y="71"/>
                  </a:moveTo>
                  <a:lnTo>
                    <a:pt x="265" y="71"/>
                  </a:lnTo>
                  <a:lnTo>
                    <a:pt x="162" y="71"/>
                  </a:lnTo>
                  <a:lnTo>
                    <a:pt x="162" y="378"/>
                  </a:lnTo>
                  <a:lnTo>
                    <a:pt x="102" y="378"/>
                  </a:lnTo>
                  <a:lnTo>
                    <a:pt x="102" y="71"/>
                  </a:lnTo>
                  <a:lnTo>
                    <a:pt x="0" y="71"/>
                  </a:lnTo>
                  <a:lnTo>
                    <a:pt x="0" y="21"/>
                  </a:lnTo>
                  <a:lnTo>
                    <a:pt x="265" y="21"/>
                  </a:lnTo>
                  <a:lnTo>
                    <a:pt x="265" y="71"/>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2577091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6" name="Text Placeholder 4">
            <a:extLst>
              <a:ext uri="{FF2B5EF4-FFF2-40B4-BE49-F238E27FC236}">
                <a16:creationId xmlns:a16="http://schemas.microsoft.com/office/drawing/2014/main" id="{77B50C8B-1D89-4BAD-B83B-8DF7AC303984}"/>
              </a:ext>
            </a:extLst>
          </p:cNvPr>
          <p:cNvSpPr>
            <a:spLocks noGrp="1"/>
          </p:cNvSpPr>
          <p:nvPr>
            <p:ph type="body" sz="quarter" idx="14" hasCustomPrompt="1"/>
          </p:nvPr>
        </p:nvSpPr>
        <p:spPr>
          <a:xfrm>
            <a:off x="585216" y="6016752"/>
            <a:ext cx="55138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7" name="MS logo white - EMF" descr="Microsoft logo white text version">
            <a:extLst>
              <a:ext uri="{FF2B5EF4-FFF2-40B4-BE49-F238E27FC236}">
                <a16:creationId xmlns:a16="http://schemas.microsoft.com/office/drawing/2014/main" id="{44E1717B-1127-422B-83A0-6DB1F04DE49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342134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140200"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1402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6" name="Text Placeholder 4">
            <a:extLst>
              <a:ext uri="{FF2B5EF4-FFF2-40B4-BE49-F238E27FC236}">
                <a16:creationId xmlns:a16="http://schemas.microsoft.com/office/drawing/2014/main" id="{FF628101-5035-47F5-8F47-AF723FAE9FB9}"/>
              </a:ext>
            </a:extLst>
          </p:cNvPr>
          <p:cNvSpPr>
            <a:spLocks noGrp="1"/>
          </p:cNvSpPr>
          <p:nvPr>
            <p:ph type="body" sz="quarter" idx="14" hasCustomPrompt="1"/>
          </p:nvPr>
        </p:nvSpPr>
        <p:spPr>
          <a:xfrm>
            <a:off x="584200" y="6016752"/>
            <a:ext cx="41422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8" name="Picture 7" descr="Microsoft Ignite The Tour graphic">
            <a:extLst>
              <a:ext uri="{FF2B5EF4-FFF2-40B4-BE49-F238E27FC236}">
                <a16:creationId xmlns:a16="http://schemas.microsoft.com/office/drawing/2014/main" id="{493061E4-9141-4906-AC66-4AB924C08F9B}"/>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bwMode="gray">
          <a:xfrm>
            <a:off x="5334000" y="0"/>
            <a:ext cx="6858000" cy="6858000"/>
          </a:xfrm>
          <a:prstGeom prst="rect">
            <a:avLst/>
          </a:prstGeom>
          <a:solidFill>
            <a:srgbClr val="FFFFFF"/>
          </a:solidFill>
        </p:spPr>
      </p:pic>
    </p:spTree>
    <p:extLst>
      <p:ext uri="{BB962C8B-B14F-4D97-AF65-F5344CB8AC3E}">
        <p14:creationId xmlns:p14="http://schemas.microsoft.com/office/powerpoint/2010/main" val="2688260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2976">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9A95C66C-5C96-2344-B6A3-F56B3F7963BA}"/>
              </a:ext>
            </a:extLst>
          </p:cNvPr>
          <p:cNvSpPr>
            <a:spLocks noGrp="1"/>
          </p:cNvSpPr>
          <p:nvPr userDrawn="1">
            <p:ph type="title" hasCustomPrompt="1"/>
          </p:nvPr>
        </p:nvSpPr>
        <p:spPr>
          <a:xfrm>
            <a:off x="584200" y="2425780"/>
            <a:ext cx="4140200"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16" name="Text Placeholder 4">
            <a:extLst>
              <a:ext uri="{FF2B5EF4-FFF2-40B4-BE49-F238E27FC236}">
                <a16:creationId xmlns:a16="http://schemas.microsoft.com/office/drawing/2014/main" id="{CEB75608-737B-0C4E-85B1-321723083970}"/>
              </a:ext>
            </a:extLst>
          </p:cNvPr>
          <p:cNvSpPr>
            <a:spLocks noGrp="1"/>
          </p:cNvSpPr>
          <p:nvPr userDrawn="1">
            <p:ph type="body" sz="quarter" idx="12" hasCustomPrompt="1"/>
          </p:nvPr>
        </p:nvSpPr>
        <p:spPr>
          <a:xfrm>
            <a:off x="584200" y="3962400"/>
            <a:ext cx="41402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6" name="Text Placeholder 4">
            <a:extLst>
              <a:ext uri="{FF2B5EF4-FFF2-40B4-BE49-F238E27FC236}">
                <a16:creationId xmlns:a16="http://schemas.microsoft.com/office/drawing/2014/main" id="{376D9BBE-B735-458B-ABAC-679C67EB1807}"/>
              </a:ext>
            </a:extLst>
          </p:cNvPr>
          <p:cNvSpPr>
            <a:spLocks noGrp="1"/>
          </p:cNvSpPr>
          <p:nvPr>
            <p:ph type="body" sz="quarter" idx="14" hasCustomPrompt="1"/>
          </p:nvPr>
        </p:nvSpPr>
        <p:spPr>
          <a:xfrm>
            <a:off x="584200" y="6016752"/>
            <a:ext cx="41422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7" name="Picture 6" descr="Microsoft Ignite The Tour graphic">
            <a:extLst>
              <a:ext uri="{FF2B5EF4-FFF2-40B4-BE49-F238E27FC236}">
                <a16:creationId xmlns:a16="http://schemas.microsoft.com/office/drawing/2014/main" id="{C98E59B0-67F8-4A77-8BC3-2C6B72314B7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571" r="1"/>
          <a:stretch/>
        </p:blipFill>
        <p:spPr bwMode="gray">
          <a:xfrm>
            <a:off x="5334001" y="-1"/>
            <a:ext cx="6858000" cy="6858001"/>
          </a:xfrm>
          <a:prstGeom prst="rect">
            <a:avLst/>
          </a:prstGeom>
          <a:solidFill>
            <a:srgbClr val="FFFFFF"/>
          </a:solidFill>
        </p:spPr>
      </p:pic>
      <p:pic>
        <p:nvPicPr>
          <p:cNvPr id="14" name="MS logo white - EMF" descr="Microsoft logo white text version">
            <a:extLst>
              <a:ext uri="{FF2B5EF4-FFF2-40B4-BE49-F238E27FC236}">
                <a16:creationId xmlns:a16="http://schemas.microsoft.com/office/drawing/2014/main" id="{63E1BA19-1D9F-FC44-8A38-8C233C9CC485}"/>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0628380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6" name="Text Placeholder 4">
            <a:extLst>
              <a:ext uri="{FF2B5EF4-FFF2-40B4-BE49-F238E27FC236}">
                <a16:creationId xmlns:a16="http://schemas.microsoft.com/office/drawing/2014/main" id="{04163B43-807C-446C-A02D-D4C892EE0615}"/>
              </a:ext>
            </a:extLst>
          </p:cNvPr>
          <p:cNvSpPr>
            <a:spLocks noGrp="1"/>
          </p:cNvSpPr>
          <p:nvPr>
            <p:ph type="body" sz="quarter" idx="14" hasCustomPrompt="1"/>
          </p:nvPr>
        </p:nvSpPr>
        <p:spPr>
          <a:xfrm>
            <a:off x="584200" y="6016752"/>
            <a:ext cx="41422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8" name="MS logo white - EMF" descr="Microsoft logo white text version">
            <a:extLst>
              <a:ext uri="{FF2B5EF4-FFF2-40B4-BE49-F238E27FC236}">
                <a16:creationId xmlns:a16="http://schemas.microsoft.com/office/drawing/2014/main" id="{CEC508C3-17C5-4527-A00C-7B974C95D117}"/>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7" name="Picture 6" descr="Two people at a Microsoft event">
            <a:extLst>
              <a:ext uri="{FF2B5EF4-FFF2-40B4-BE49-F238E27FC236}">
                <a16:creationId xmlns:a16="http://schemas.microsoft.com/office/drawing/2014/main" id="{F16083BE-9680-4C4D-841F-BBC563E71F64}"/>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1263737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0812852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EE474-ED6B-4CCA-A0D4-81AB90FC4ECD}"/>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3A3A1B64-7CF1-4740-9C67-5BF22CB20A1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1A67F6ED-0316-49D2-A69F-213AEDF034B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1B980A41-FEDD-43A7-8C46-7B217F18A1EB}"/>
              </a:ext>
            </a:extLst>
          </p:cNvPr>
          <p:cNvSpPr>
            <a:spLocks noGrp="1"/>
          </p:cNvSpPr>
          <p:nvPr>
            <p:ph type="dt" sz="half" idx="10"/>
          </p:nvPr>
        </p:nvSpPr>
        <p:spPr/>
        <p:txBody>
          <a:bodyPr/>
          <a:lstStyle/>
          <a:p>
            <a:fld id="{894C087B-338C-4182-AF63-7FDC88A654E5}" type="datetimeFigureOut">
              <a:rPr lang="en-GB" smtClean="0"/>
              <a:t>22/07/2021</a:t>
            </a:fld>
            <a:endParaRPr lang="en-GB"/>
          </a:p>
        </p:txBody>
      </p:sp>
      <p:sp>
        <p:nvSpPr>
          <p:cNvPr id="6" name="Footer Placeholder 5">
            <a:extLst>
              <a:ext uri="{FF2B5EF4-FFF2-40B4-BE49-F238E27FC236}">
                <a16:creationId xmlns:a16="http://schemas.microsoft.com/office/drawing/2014/main" id="{912801BB-A612-4EB6-BCF8-C00050913498}"/>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73B21B8-2689-4860-A4A4-2529DC22D9FF}"/>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22010470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0749614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5189667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992986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4018357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7639741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17822782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dirty="0"/>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08355814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dirty="0"/>
              <a:t>Square photo layout with smaller text</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10851801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476639435"/>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8549594"/>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A1DE30-FAEB-4D87-A488-6E444263D237}"/>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FE7B662F-BD2E-4202-827B-A17C763DE19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507F480-605A-416F-BA61-B053B5F0F18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5B20EAD4-2989-49F7-AA97-1177A934569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F9D293F-0A8F-4423-85DB-C3B648CF051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7656AB25-7CA1-45E8-B74D-7817FAA57879}"/>
              </a:ext>
            </a:extLst>
          </p:cNvPr>
          <p:cNvSpPr>
            <a:spLocks noGrp="1"/>
          </p:cNvSpPr>
          <p:nvPr>
            <p:ph type="dt" sz="half" idx="10"/>
          </p:nvPr>
        </p:nvSpPr>
        <p:spPr/>
        <p:txBody>
          <a:bodyPr/>
          <a:lstStyle/>
          <a:p>
            <a:fld id="{894C087B-338C-4182-AF63-7FDC88A654E5}" type="datetimeFigureOut">
              <a:rPr lang="en-GB" smtClean="0"/>
              <a:t>22/07/2021</a:t>
            </a:fld>
            <a:endParaRPr lang="en-GB"/>
          </a:p>
        </p:txBody>
      </p:sp>
      <p:sp>
        <p:nvSpPr>
          <p:cNvPr id="8" name="Footer Placeholder 7">
            <a:extLst>
              <a:ext uri="{FF2B5EF4-FFF2-40B4-BE49-F238E27FC236}">
                <a16:creationId xmlns:a16="http://schemas.microsoft.com/office/drawing/2014/main" id="{61CB9AB9-4723-44EE-9BE5-884DE9C21A57}"/>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FEA133C4-78E8-46B9-8C2D-0F1A449D3A36}"/>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202601937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dirty="0"/>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02931475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1527113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dirty="0"/>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60135372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3334349289"/>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77474044"/>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dirty="0"/>
              <a:t>Edit Master text styles</a:t>
            </a:r>
          </a:p>
        </p:txBody>
      </p:sp>
    </p:spTree>
    <p:extLst>
      <p:ext uri="{BB962C8B-B14F-4D97-AF65-F5344CB8AC3E}">
        <p14:creationId xmlns:p14="http://schemas.microsoft.com/office/powerpoint/2010/main" val="66755129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dirty="0"/>
              <a:t>Edit Master text styles</a:t>
            </a:r>
          </a:p>
        </p:txBody>
      </p:sp>
    </p:spTree>
    <p:extLst>
      <p:ext uri="{BB962C8B-B14F-4D97-AF65-F5344CB8AC3E}">
        <p14:creationId xmlns:p14="http://schemas.microsoft.com/office/powerpoint/2010/main" val="227434437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563717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4160520" cy="498598"/>
          </a:xfrm>
          <a:noFill/>
        </p:spPr>
        <p:txBody>
          <a:bodyPr wrap="square" lIns="0" tIns="0" rIns="0" bIns="0" anchor="b"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4160520" cy="338554"/>
          </a:xfrm>
          <a:noFill/>
        </p:spPr>
        <p:txBody>
          <a:bodyPr wrap="square" lIns="0" tIns="0" rIns="0" bIns="0">
            <a:no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8" name="Picture 7" descr="Microsoft Ignite The Tour graphic">
            <a:extLst>
              <a:ext uri="{FF2B5EF4-FFF2-40B4-BE49-F238E27FC236}">
                <a16:creationId xmlns:a16="http://schemas.microsoft.com/office/drawing/2014/main" id="{FA576421-D686-4443-A5C4-C6002072C64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bwMode="gray">
          <a:xfrm>
            <a:off x="5338480" y="0"/>
            <a:ext cx="6853520" cy="6858000"/>
          </a:xfrm>
          <a:prstGeom prst="rect">
            <a:avLst/>
          </a:prstGeom>
          <a:solidFill>
            <a:srgbClr val="FFFFFF"/>
          </a:solidFill>
        </p:spPr>
      </p:pic>
    </p:spTree>
    <p:extLst>
      <p:ext uri="{BB962C8B-B14F-4D97-AF65-F5344CB8AC3E}">
        <p14:creationId xmlns:p14="http://schemas.microsoft.com/office/powerpoint/2010/main" val="1899884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4160520" cy="498598"/>
          </a:xfrm>
          <a:noFill/>
        </p:spPr>
        <p:txBody>
          <a:bodyPr wrap="square" lIns="0" tIns="0" rIns="0" bIns="0" anchor="b"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pic>
        <p:nvPicPr>
          <p:cNvPr id="4" name="Picture 3" descr="Microsoft Ignite The Tour graphic">
            <a:extLst>
              <a:ext uri="{FF2B5EF4-FFF2-40B4-BE49-F238E27FC236}">
                <a16:creationId xmlns:a16="http://schemas.microsoft.com/office/drawing/2014/main" id="{33CC6B10-2D2E-4489-BBDC-0AA717D68262}"/>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4321" r="2"/>
          <a:stretch/>
        </p:blipFill>
        <p:spPr bwMode="gray">
          <a:xfrm>
            <a:off x="5334000" y="1"/>
            <a:ext cx="6858001" cy="6858000"/>
          </a:xfrm>
          <a:prstGeom prst="rect">
            <a:avLst/>
          </a:prstGeom>
          <a:solidFill>
            <a:srgbClr val="FFFFFF"/>
          </a:solidFill>
        </p:spPr>
      </p:pic>
    </p:spTree>
    <p:extLst>
      <p:ext uri="{BB962C8B-B14F-4D97-AF65-F5344CB8AC3E}">
        <p14:creationId xmlns:p14="http://schemas.microsoft.com/office/powerpoint/2010/main" val="286342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866833-DF32-40BA-8129-12D19CB89BA1}"/>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1FE4149E-F870-4DA3-9CFD-11AC9CFE8587}"/>
              </a:ext>
            </a:extLst>
          </p:cNvPr>
          <p:cNvSpPr>
            <a:spLocks noGrp="1"/>
          </p:cNvSpPr>
          <p:nvPr>
            <p:ph type="dt" sz="half" idx="10"/>
          </p:nvPr>
        </p:nvSpPr>
        <p:spPr/>
        <p:txBody>
          <a:bodyPr/>
          <a:lstStyle/>
          <a:p>
            <a:fld id="{894C087B-338C-4182-AF63-7FDC88A654E5}" type="datetimeFigureOut">
              <a:rPr lang="en-GB" smtClean="0"/>
              <a:t>22/07/2021</a:t>
            </a:fld>
            <a:endParaRPr lang="en-GB"/>
          </a:p>
        </p:txBody>
      </p:sp>
      <p:sp>
        <p:nvSpPr>
          <p:cNvPr id="4" name="Footer Placeholder 3">
            <a:extLst>
              <a:ext uri="{FF2B5EF4-FFF2-40B4-BE49-F238E27FC236}">
                <a16:creationId xmlns:a16="http://schemas.microsoft.com/office/drawing/2014/main" id="{AE4F332F-7F07-4CC6-8BD3-261FDBFCCCAC}"/>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36F5600F-8FEC-4B32-923D-F0B50CBD2977}"/>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45157314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978470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449002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3987104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265F69A1-0401-4DF8-B507-FBC3C227055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703059941"/>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861734944"/>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cSld name="1_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2" y="4847661"/>
            <a:ext cx="9609045" cy="664156"/>
          </a:xfrm>
        </p:spPr>
        <p:txBody>
          <a:bodyPr/>
          <a:lstStyle>
            <a:lvl1pPr>
              <a:defRPr sz="1558">
                <a:solidFill>
                  <a:schemeClr val="bg1"/>
                </a:solidFill>
              </a:defRPr>
            </a:lvl1pPr>
            <a:lvl2pPr>
              <a:defRPr sz="1558">
                <a:solidFill>
                  <a:schemeClr val="bg1"/>
                </a:solidFill>
              </a:defRPr>
            </a:lvl2pPr>
            <a:lvl3pPr>
              <a:defRPr sz="1211"/>
            </a:lvl3pPr>
            <a:lvl4pPr>
              <a:defRPr sz="1211"/>
            </a:lvl4pPr>
            <a:lvl5pPr>
              <a:defRPr sz="909"/>
            </a:lvl5pPr>
          </a:lstStyle>
          <a:p>
            <a:pPr lvl="0"/>
            <a:r>
              <a:rPr lang="en-US"/>
              <a:t>Author name</a:t>
            </a:r>
          </a:p>
          <a:p>
            <a:pPr lvl="1"/>
            <a:r>
              <a:rPr lang="en-US"/>
              <a:t>Date</a:t>
            </a:r>
          </a:p>
        </p:txBody>
      </p:sp>
      <p:pic>
        <p:nvPicPr>
          <p:cNvPr id="7" name="Picture 6">
            <a:extLst>
              <a:ext uri="{FF2B5EF4-FFF2-40B4-BE49-F238E27FC236}">
                <a16:creationId xmlns:a16="http://schemas.microsoft.com/office/drawing/2014/main" id="{B91B10E9-B345-4651-9C8F-A65540E0D2F2}"/>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74250" y="257171"/>
            <a:ext cx="2266311" cy="569191"/>
          </a:xfrm>
          <a:prstGeom prst="rect">
            <a:avLst/>
          </a:prstGeom>
        </p:spPr>
      </p:pic>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3" y="3029995"/>
            <a:ext cx="9630389" cy="1793104"/>
          </a:xfrm>
          <a:noFill/>
        </p:spPr>
        <p:txBody>
          <a:bodyPr lIns="0" tIns="0" rIns="0" bIns="182880" anchor="b" anchorCtr="0"/>
          <a:lstStyle>
            <a:lvl1pPr>
              <a:defRPr sz="4155" strike="noStrike" spc="-43" baseline="0">
                <a:solidFill>
                  <a:schemeClr val="accent5"/>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24352185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cSld name="2_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548394" y="4565174"/>
            <a:ext cx="9609045" cy="1692771"/>
          </a:xfrm>
        </p:spPr>
        <p:txBody>
          <a:bodyPr/>
          <a:lstStyle>
            <a:lvl1pPr>
              <a:defRPr sz="2400">
                <a:solidFill>
                  <a:schemeClr val="bg1"/>
                </a:solidFill>
              </a:defRPr>
            </a:lvl1pPr>
            <a:lvl2pPr>
              <a:defRPr sz="1800">
                <a:solidFill>
                  <a:schemeClr val="bg1"/>
                </a:solidFill>
              </a:defRPr>
            </a:lvl2pPr>
            <a:lvl3pPr>
              <a:defRPr sz="1211"/>
            </a:lvl3pPr>
            <a:lvl4pPr>
              <a:defRPr sz="1211"/>
            </a:lvl4pPr>
            <a:lvl5pPr>
              <a:defRPr sz="909"/>
            </a:lvl5pPr>
          </a:lstStyle>
          <a:p>
            <a:pPr lvl="0"/>
            <a:r>
              <a:rPr lang="en-US"/>
              <a:t>Speaker name</a:t>
            </a:r>
          </a:p>
          <a:p>
            <a:r>
              <a:rPr lang="en-US"/>
              <a:t>Date</a:t>
            </a:r>
          </a:p>
          <a:p>
            <a:r>
              <a:rPr lang="en-US" sz="1600" b="1"/>
              <a:t>Event name </a:t>
            </a:r>
          </a:p>
          <a:p>
            <a:r>
              <a:rPr lang="en-US" sz="1600" b="1"/>
              <a:t>Location</a:t>
            </a:r>
          </a:p>
          <a:p>
            <a:pPr lvl="1"/>
            <a:endParaRPr lang="en-US"/>
          </a:p>
        </p:txBody>
      </p:sp>
      <p:pic>
        <p:nvPicPr>
          <p:cNvPr id="7" name="Picture 6">
            <a:extLst>
              <a:ext uri="{FF2B5EF4-FFF2-40B4-BE49-F238E27FC236}">
                <a16:creationId xmlns:a16="http://schemas.microsoft.com/office/drawing/2014/main" id="{B91B10E9-B345-4651-9C8F-A65540E0D2F2}"/>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74250" y="257171"/>
            <a:ext cx="2266311" cy="569191"/>
          </a:xfrm>
          <a:prstGeom prst="rect">
            <a:avLst/>
          </a:prstGeom>
        </p:spPr>
      </p:pic>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527050" y="2064437"/>
            <a:ext cx="9630389" cy="1793104"/>
          </a:xfrm>
          <a:noFill/>
        </p:spPr>
        <p:txBody>
          <a:bodyPr lIns="0" tIns="0" rIns="0" bIns="182880" anchor="b" anchorCtr="0"/>
          <a:lstStyle>
            <a:lvl1pPr>
              <a:defRPr sz="4155" strike="noStrike" spc="-43" baseline="0">
                <a:solidFill>
                  <a:schemeClr val="accent5"/>
                </a:solidFill>
              </a:defRPr>
            </a:lvl1pPr>
          </a:lstStyle>
          <a:p>
            <a:r>
              <a:rPr lang="en-US"/>
              <a:t>Microsoft 365 title or event name</a:t>
            </a:r>
          </a:p>
        </p:txBody>
      </p:sp>
    </p:spTree>
    <p:extLst>
      <p:ext uri="{BB962C8B-B14F-4D97-AF65-F5344CB8AC3E}">
        <p14:creationId xmlns:p14="http://schemas.microsoft.com/office/powerpoint/2010/main" val="21948080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Title - centered">
    <p:spTree>
      <p:nvGrpSpPr>
        <p:cNvPr id="1" name=""/>
        <p:cNvGrpSpPr/>
        <p:nvPr/>
      </p:nvGrpSpPr>
      <p:grpSpPr>
        <a:xfrm>
          <a:off x="0" y="0"/>
          <a:ext cx="0" cy="0"/>
          <a:chOff x="0" y="0"/>
          <a:chExt cx="0" cy="0"/>
        </a:xfrm>
      </p:grpSpPr>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361840" y="6450195"/>
            <a:ext cx="11586711" cy="118296"/>
          </a:xfrm>
          <a:prstGeom prst="rect">
            <a:avLst/>
          </a:prstGeom>
        </p:spPr>
        <p:txBody>
          <a:bodyPr vert="horz" lIns="91440" tIns="45720" rIns="91440" bIns="45720" numCol="2" rtlCol="0" anchor="ctr"/>
          <a:lstStyle>
            <a:lvl1pPr algn="l">
              <a:defRPr sz="606">
                <a:solidFill>
                  <a:schemeClr val="tx1">
                    <a:tint val="75000"/>
                  </a:schemeClr>
                </a:solidFill>
              </a:defRPr>
            </a:lvl1pPr>
          </a:lstStyle>
          <a:p>
            <a:r>
              <a:rPr lang="en-US">
                <a:solidFill>
                  <a:schemeClr val="bg1">
                    <a:lumMod val="65000"/>
                  </a:schemeClr>
                </a:solidFill>
              </a:rPr>
              <a:t>© Microsoft Corporation                                                                                  								                      Dynamics 365 </a:t>
            </a:r>
          </a:p>
        </p:txBody>
      </p:sp>
      <p:sp>
        <p:nvSpPr>
          <p:cNvPr id="3" name="Title 2">
            <a:extLst>
              <a:ext uri="{FF2B5EF4-FFF2-40B4-BE49-F238E27FC236}">
                <a16:creationId xmlns:a16="http://schemas.microsoft.com/office/drawing/2014/main" id="{2AD320C8-7538-438F-BBF6-2D716D4ECB5D}"/>
              </a:ext>
            </a:extLst>
          </p:cNvPr>
          <p:cNvSpPr>
            <a:spLocks noGrp="1"/>
          </p:cNvSpPr>
          <p:nvPr>
            <p:ph type="title"/>
          </p:nvPr>
        </p:nvSpPr>
        <p:spPr/>
        <p:txBody>
          <a:bodyPr/>
          <a:lstStyle>
            <a:lvl1pPr algn="ctr">
              <a:defRPr sz="3200"/>
            </a:lvl1pPr>
          </a:lstStyle>
          <a:p>
            <a:r>
              <a:rPr lang="en-US"/>
              <a:t>Click to edit Master title style</a:t>
            </a:r>
          </a:p>
        </p:txBody>
      </p:sp>
    </p:spTree>
    <p:extLst>
      <p:ext uri="{BB962C8B-B14F-4D97-AF65-F5344CB8AC3E}">
        <p14:creationId xmlns:p14="http://schemas.microsoft.com/office/powerpoint/2010/main" val="1440054854"/>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sz="3600"/>
            </a:lvl1pPr>
          </a:lstStyle>
          <a:p>
            <a:r>
              <a:rPr lang="en-US"/>
              <a:t>Click to edit Master title style</a:t>
            </a:r>
          </a:p>
        </p:txBody>
      </p:sp>
    </p:spTree>
    <p:extLst>
      <p:ext uri="{BB962C8B-B14F-4D97-AF65-F5344CB8AC3E}">
        <p14:creationId xmlns:p14="http://schemas.microsoft.com/office/powerpoint/2010/main" val="4078164567"/>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C1584C23-934B-604C-966C-14C97E8971C4}"/>
              </a:ext>
            </a:extLst>
          </p:cNvPr>
          <p:cNvSpPr>
            <a:spLocks noGrp="1"/>
          </p:cNvSpPr>
          <p:nvPr>
            <p:ph type="pic" sz="quarter" idx="10"/>
          </p:nvPr>
        </p:nvSpPr>
        <p:spPr>
          <a:xfrm>
            <a:off x="0" y="0"/>
            <a:ext cx="6096000" cy="6858000"/>
          </a:xfrm>
        </p:spPr>
        <p:txBody>
          <a:bodyPr/>
          <a:lstStyle/>
          <a:p>
            <a:endParaRPr lang="en-US"/>
          </a:p>
        </p:txBody>
      </p:sp>
    </p:spTree>
    <p:extLst>
      <p:ext uri="{BB962C8B-B14F-4D97-AF65-F5344CB8AC3E}">
        <p14:creationId xmlns:p14="http://schemas.microsoft.com/office/powerpoint/2010/main" val="3744789748"/>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775A9BF-C6D3-4517-B16F-782261BCAC6E}"/>
              </a:ext>
            </a:extLst>
          </p:cNvPr>
          <p:cNvSpPr>
            <a:spLocks noGrp="1"/>
          </p:cNvSpPr>
          <p:nvPr>
            <p:ph type="dt" sz="half" idx="10"/>
          </p:nvPr>
        </p:nvSpPr>
        <p:spPr/>
        <p:txBody>
          <a:bodyPr/>
          <a:lstStyle/>
          <a:p>
            <a:fld id="{894C087B-338C-4182-AF63-7FDC88A654E5}" type="datetimeFigureOut">
              <a:rPr lang="en-GB" smtClean="0"/>
              <a:t>22/07/2021</a:t>
            </a:fld>
            <a:endParaRPr lang="en-GB"/>
          </a:p>
        </p:txBody>
      </p:sp>
      <p:sp>
        <p:nvSpPr>
          <p:cNvPr id="3" name="Footer Placeholder 2">
            <a:extLst>
              <a:ext uri="{FF2B5EF4-FFF2-40B4-BE49-F238E27FC236}">
                <a16:creationId xmlns:a16="http://schemas.microsoft.com/office/drawing/2014/main" id="{2E1781E7-A5FA-4758-A445-BB72CBBAEB47}"/>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E6D817DF-8FF3-4A85-A541-417EA08295E5}"/>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948326066"/>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55997" y="2158887"/>
            <a:ext cx="3618381" cy="2540231"/>
          </a:xfrm>
          <a:blipFill>
            <a:blip r:embed="rId2"/>
            <a:stretch>
              <a:fillRect/>
            </a:stretch>
          </a:blipFill>
        </p:spPr>
        <p:txBody>
          <a:bodyPr anchor="ctr" anchorCtr="0">
            <a:noAutofit/>
          </a:bodyPr>
          <a:lstStyle>
            <a:lvl1pPr marL="0" indent="0" algn="ctr">
              <a:buNone/>
              <a:defRPr sz="1731">
                <a:solidFill>
                  <a:schemeClr val="bg2"/>
                </a:solidFill>
              </a:defRPr>
            </a:lvl1pPr>
          </a:lstStyle>
          <a:p>
            <a:r>
              <a:rPr lang="en-US"/>
              <a:t>Click icon to add picture</a:t>
            </a:r>
          </a:p>
        </p:txBody>
      </p:sp>
      <p:sp>
        <p:nvSpPr>
          <p:cNvPr id="12" name="Picture Placeholder 10"/>
          <p:cNvSpPr>
            <a:spLocks noGrp="1"/>
          </p:cNvSpPr>
          <p:nvPr>
            <p:ph type="pic" sz="quarter" idx="15"/>
          </p:nvPr>
        </p:nvSpPr>
        <p:spPr>
          <a:xfrm>
            <a:off x="4303153" y="2158887"/>
            <a:ext cx="3607487" cy="2540231"/>
          </a:xfrm>
          <a:blipFill>
            <a:blip r:embed="rId3"/>
            <a:stretch>
              <a:fillRect/>
            </a:stretch>
          </a:blipFill>
        </p:spPr>
        <p:txBody>
          <a:bodyPr anchor="ctr" anchorCtr="0">
            <a:noAutofit/>
          </a:bodyPr>
          <a:lstStyle>
            <a:lvl1pPr marL="0" indent="0" algn="ctr">
              <a:buNone/>
              <a:defRPr sz="1731">
                <a:solidFill>
                  <a:schemeClr val="bg2"/>
                </a:solidFill>
              </a:defRPr>
            </a:lvl1pPr>
          </a:lstStyle>
          <a:p>
            <a:r>
              <a:rPr lang="en-US"/>
              <a:t>Click icon to add picture</a:t>
            </a:r>
          </a:p>
        </p:txBody>
      </p:sp>
      <p:sp>
        <p:nvSpPr>
          <p:cNvPr id="13" name="Picture Placeholder 10"/>
          <p:cNvSpPr>
            <a:spLocks noGrp="1"/>
          </p:cNvSpPr>
          <p:nvPr>
            <p:ph type="pic" sz="quarter" idx="16"/>
          </p:nvPr>
        </p:nvSpPr>
        <p:spPr>
          <a:xfrm>
            <a:off x="8139413" y="2158887"/>
            <a:ext cx="3623050" cy="2540231"/>
          </a:xfrm>
          <a:blipFill>
            <a:blip r:embed="rId4"/>
            <a:stretch>
              <a:fillRect/>
            </a:stretch>
          </a:blipFill>
        </p:spPr>
        <p:txBody>
          <a:bodyPr anchor="ctr" anchorCtr="0">
            <a:noAutofit/>
          </a:bodyPr>
          <a:lstStyle>
            <a:lvl1pPr marL="0" indent="0" algn="ctr">
              <a:buNone/>
              <a:defRPr sz="1731">
                <a:solidFill>
                  <a:schemeClr val="bg2"/>
                </a:solidFill>
              </a:defRPr>
            </a:lvl1pPr>
          </a:lstStyle>
          <a:p>
            <a:r>
              <a:rPr lang="en-US"/>
              <a:t>Click icon to add picture</a:t>
            </a:r>
          </a:p>
        </p:txBody>
      </p:sp>
      <p:sp>
        <p:nvSpPr>
          <p:cNvPr id="2" name="Title 1"/>
          <p:cNvSpPr>
            <a:spLocks noGrp="1"/>
          </p:cNvSpPr>
          <p:nvPr>
            <p:ph type="title" hasCustomPrompt="1"/>
          </p:nvPr>
        </p:nvSpPr>
        <p:spPr>
          <a:xfrm>
            <a:off x="455997" y="620429"/>
            <a:ext cx="11306469" cy="359212"/>
          </a:xfrm>
        </p:spPr>
        <p:txBody>
          <a:bodyPr wrap="square" lIns="0" tIns="0" rIns="0" bIns="0">
            <a:spAutoFit/>
          </a:bodyPr>
          <a:lstStyle>
            <a:lvl1pPr>
              <a:lnSpc>
                <a:spcPts val="2769"/>
              </a:lnSpc>
              <a:defRPr sz="2423">
                <a:solidFill>
                  <a:schemeClr val="tx1"/>
                </a:solidFill>
              </a:defRPr>
            </a:lvl1pPr>
          </a:lstStyle>
          <a:p>
            <a:r>
              <a:rPr lang="en-US"/>
              <a:t>Photo layout 2</a:t>
            </a:r>
          </a:p>
        </p:txBody>
      </p:sp>
      <p:sp>
        <p:nvSpPr>
          <p:cNvPr id="5" name="Text Placeholder 4"/>
          <p:cNvSpPr>
            <a:spLocks noGrp="1"/>
          </p:cNvSpPr>
          <p:nvPr>
            <p:ph type="body" sz="quarter" idx="11" hasCustomPrompt="1"/>
          </p:nvPr>
        </p:nvSpPr>
        <p:spPr>
          <a:xfrm>
            <a:off x="455997" y="4927923"/>
            <a:ext cx="3618381" cy="1061060"/>
          </a:xfrm>
        </p:spPr>
        <p:txBody>
          <a:bodyPr lIns="0" tIns="0" rIns="0" bIns="0"/>
          <a:lstStyle>
            <a:lvl1pPr marL="0" marR="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defRPr lang="en-US" sz="1211" b="0" kern="1200" spc="0" baseline="0" dirty="0" smtClean="0">
                <a:solidFill>
                  <a:schemeClr val="tx2"/>
                </a:solidFill>
                <a:latin typeface="+mj-lt"/>
                <a:ea typeface="+mn-ea"/>
                <a:cs typeface="+mn-cs"/>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marL="0" marR="0" lvl="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00041" y="4927923"/>
            <a:ext cx="3618381" cy="1061060"/>
          </a:xfrm>
        </p:spPr>
        <p:txBody>
          <a:bodyPr lIns="0" tIns="0" rIns="0" bIns="0"/>
          <a:lstStyle>
            <a:lvl1pPr marL="0" marR="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defRPr sz="1211">
                <a:solidFill>
                  <a:srgbClr val="008C72"/>
                </a:solidFill>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marL="0" marR="0" lvl="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5" y="4927923"/>
            <a:ext cx="3618381" cy="1061060"/>
          </a:xfrm>
        </p:spPr>
        <p:txBody>
          <a:bodyPr lIns="0" tIns="0" rIns="0" bIns="0"/>
          <a:lstStyle>
            <a:lvl1pPr marL="0" marR="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defRPr sz="1211">
                <a:solidFill>
                  <a:srgbClr val="008C72"/>
                </a:solidFill>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marL="0" marR="0" lvl="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6" name="Footer Placeholder 14">
            <a:extLst>
              <a:ext uri="{FF2B5EF4-FFF2-40B4-BE49-F238E27FC236}">
                <a16:creationId xmlns:a16="http://schemas.microsoft.com/office/drawing/2014/main" id="{3CC8D48C-0AE0-489F-AD07-46162F3D69B0}"/>
              </a:ext>
            </a:extLst>
          </p:cNvPr>
          <p:cNvSpPr>
            <a:spLocks noGrp="1"/>
          </p:cNvSpPr>
          <p:nvPr>
            <p:ph type="ftr" sz="quarter" idx="3"/>
          </p:nvPr>
        </p:nvSpPr>
        <p:spPr>
          <a:xfrm>
            <a:off x="361840" y="6450195"/>
            <a:ext cx="11586711" cy="118296"/>
          </a:xfrm>
          <a:prstGeom prst="rect">
            <a:avLst/>
          </a:prstGeom>
        </p:spPr>
        <p:txBody>
          <a:bodyPr vert="horz" lIns="91440" tIns="45720" rIns="91440" bIns="45720" numCol="2" rtlCol="0" anchor="ctr"/>
          <a:lstStyle>
            <a:lvl1pPr algn="l">
              <a:defRPr sz="60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1666204028"/>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1"/>
      </p:bgRef>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43C1B051-FED4-4D0F-B7EC-EB203975237A}"/>
              </a:ext>
            </a:extLst>
          </p:cNvPr>
          <p:cNvSpPr>
            <a:spLocks noGrp="1"/>
          </p:cNvSpPr>
          <p:nvPr>
            <p:ph type="title" hasCustomPrompt="1"/>
          </p:nvPr>
        </p:nvSpPr>
        <p:spPr>
          <a:xfrm>
            <a:off x="261256" y="-261724"/>
            <a:ext cx="2834640" cy="215444"/>
          </a:xfrm>
        </p:spPr>
        <p:txBody>
          <a:bodyPr/>
          <a:lstStyle>
            <a:lvl1pPr>
              <a:defRPr sz="1400" spc="0">
                <a:solidFill>
                  <a:srgbClr val="000000"/>
                </a:solidFill>
              </a:defRPr>
            </a:lvl1pPr>
          </a:lstStyle>
          <a:p>
            <a:r>
              <a:rPr lang="en-US" dirty="0"/>
              <a:t>Microsoft Ignite The Tour</a:t>
            </a:r>
          </a:p>
        </p:txBody>
      </p:sp>
      <p:sp>
        <p:nvSpPr>
          <p:cNvPr id="7" name="Text Placeholder 4">
            <a:extLst>
              <a:ext uri="{FF2B5EF4-FFF2-40B4-BE49-F238E27FC236}">
                <a16:creationId xmlns:a16="http://schemas.microsoft.com/office/drawing/2014/main" id="{29164D66-675E-4ABA-A378-052BDC22C92B}"/>
              </a:ext>
            </a:extLst>
          </p:cNvPr>
          <p:cNvSpPr>
            <a:spLocks noGrp="1"/>
          </p:cNvSpPr>
          <p:nvPr>
            <p:ph type="body" sz="quarter" idx="12" hasCustomPrompt="1"/>
          </p:nvPr>
        </p:nvSpPr>
        <p:spPr>
          <a:xfrm>
            <a:off x="584201" y="4581797"/>
            <a:ext cx="4851400" cy="369332"/>
          </a:xfr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lang="en-US" sz="2400" kern="1200" spc="0" baseline="0" dirty="0">
                <a:gradFill>
                  <a:gsLst>
                    <a:gs pos="5128">
                      <a:schemeClr val="tx1"/>
                    </a:gs>
                    <a:gs pos="65000">
                      <a:schemeClr val="tx1"/>
                    </a:gs>
                  </a:gsLst>
                  <a:lin ang="5400000" scaled="1"/>
                </a:gradFill>
                <a:latin typeface="+mj-lt"/>
                <a:ea typeface="+mn-ea"/>
                <a:cs typeface="Segoe UI" panose="020B0502040204020203" pitchFamily="34" charset="0"/>
              </a:defRPr>
            </a:lvl1pPr>
          </a:lstStyle>
          <a:p>
            <a:pPr lvl="0"/>
            <a:r>
              <a:rPr lang="en-US" dirty="0"/>
              <a:t>City</a:t>
            </a:r>
          </a:p>
        </p:txBody>
      </p:sp>
      <p:pic>
        <p:nvPicPr>
          <p:cNvPr id="5" name="Picture 4" descr="Microsoft Ignite The Tour graphic">
            <a:extLst>
              <a:ext uri="{FF2B5EF4-FFF2-40B4-BE49-F238E27FC236}">
                <a16:creationId xmlns:a16="http://schemas.microsoft.com/office/drawing/2014/main" id="{CFBD1E6B-D26A-48D5-BD12-9761C147E69F}"/>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906486" y="0"/>
            <a:ext cx="9285514"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15" name="Arrow: Right 14">
            <a:extLst>
              <a:ext uri="{FF2B5EF4-FFF2-40B4-BE49-F238E27FC236}">
                <a16:creationId xmlns:a16="http://schemas.microsoft.com/office/drawing/2014/main" id="{CB256F11-E3EC-4D8B-B76D-58A712905F4B}"/>
              </a:ext>
            </a:extLst>
          </p:cNvPr>
          <p:cNvSpPr/>
          <p:nvPr userDrawn="1"/>
        </p:nvSpPr>
        <p:spPr bwMode="auto">
          <a:xfrm>
            <a:off x="261256" y="-723247"/>
            <a:ext cx="3200400" cy="676967"/>
          </a:xfrm>
          <a:prstGeom prst="rightArrow">
            <a:avLst>
              <a:gd name="adj1" fmla="val 100000"/>
              <a:gd name="adj2" fmla="val 50000"/>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indent="0" algn="l" defTabSz="932472" fontAlgn="base">
              <a:spcBef>
                <a:spcPct val="0"/>
              </a:spcBef>
              <a:spcAft>
                <a:spcPct val="0"/>
              </a:spcAft>
            </a:pPr>
            <a:r>
              <a:rPr lang="en-US" sz="1400" dirty="0">
                <a:solidFill>
                  <a:srgbClr val="FFFFFF"/>
                </a:solidFill>
                <a:ea typeface="Segoe UI" pitchFamily="34" charset="0"/>
                <a:cs typeface="Segoe UI" pitchFamily="34" charset="0"/>
              </a:rPr>
              <a:t>UPDATE CITY FOR YOUR EVENT</a:t>
            </a:r>
          </a:p>
        </p:txBody>
      </p:sp>
      <p:grpSp>
        <p:nvGrpSpPr>
          <p:cNvPr id="12" name="Group 4" descr="Microsoft Ignite The Tour logo">
            <a:extLst>
              <a:ext uri="{FF2B5EF4-FFF2-40B4-BE49-F238E27FC236}">
                <a16:creationId xmlns:a16="http://schemas.microsoft.com/office/drawing/2014/main" id="{BB844257-C0F3-4EEF-858F-C0F0EB14C035}"/>
              </a:ext>
            </a:extLst>
          </p:cNvPr>
          <p:cNvGrpSpPr>
            <a:grpSpLocks noChangeAspect="1"/>
          </p:cNvGrpSpPr>
          <p:nvPr userDrawn="1"/>
        </p:nvGrpSpPr>
        <p:grpSpPr bwMode="black">
          <a:xfrm>
            <a:off x="534627" y="2809086"/>
            <a:ext cx="4655288" cy="1284967"/>
            <a:chOff x="342" y="1465"/>
            <a:chExt cx="2565" cy="708"/>
          </a:xfrm>
        </p:grpSpPr>
        <p:sp>
          <p:nvSpPr>
            <p:cNvPr id="13" name="Freeform 5">
              <a:extLst>
                <a:ext uri="{FF2B5EF4-FFF2-40B4-BE49-F238E27FC236}">
                  <a16:creationId xmlns:a16="http://schemas.microsoft.com/office/drawing/2014/main" id="{60B122FE-A0C7-4A72-B247-100ACFD2B7A1}"/>
                </a:ext>
              </a:extLst>
            </p:cNvPr>
            <p:cNvSpPr>
              <a:spLocks noChangeAspect="1" noEditPoints="1"/>
            </p:cNvSpPr>
            <p:nvPr userDrawn="1"/>
          </p:nvSpPr>
          <p:spPr bwMode="black">
            <a:xfrm>
              <a:off x="368" y="1465"/>
              <a:ext cx="2539" cy="373"/>
            </a:xfrm>
            <a:custGeom>
              <a:avLst/>
              <a:gdLst>
                <a:gd name="T0" fmla="*/ 3327 w 3480"/>
                <a:gd name="T1" fmla="*/ 182 h 502"/>
                <a:gd name="T2" fmla="*/ 3305 w 3480"/>
                <a:gd name="T3" fmla="*/ 271 h 502"/>
                <a:gd name="T4" fmla="*/ 3367 w 3480"/>
                <a:gd name="T5" fmla="*/ 388 h 502"/>
                <a:gd name="T6" fmla="*/ 3451 w 3480"/>
                <a:gd name="T7" fmla="*/ 155 h 502"/>
                <a:gd name="T8" fmla="*/ 3176 w 3480"/>
                <a:gd name="T9" fmla="*/ 388 h 502"/>
                <a:gd name="T10" fmla="*/ 3101 w 3480"/>
                <a:gd name="T11" fmla="*/ 128 h 502"/>
                <a:gd name="T12" fmla="*/ 3221 w 3480"/>
                <a:gd name="T13" fmla="*/ 173 h 502"/>
                <a:gd name="T14" fmla="*/ 3221 w 3480"/>
                <a:gd name="T15" fmla="*/ 334 h 502"/>
                <a:gd name="T16" fmla="*/ 2957 w 3480"/>
                <a:gd name="T17" fmla="*/ 128 h 502"/>
                <a:gd name="T18" fmla="*/ 2962 w 3480"/>
                <a:gd name="T19" fmla="*/ 65 h 502"/>
                <a:gd name="T20" fmla="*/ 3021 w 3480"/>
                <a:gd name="T21" fmla="*/ 41 h 502"/>
                <a:gd name="T22" fmla="*/ 2843 w 3480"/>
                <a:gd name="T23" fmla="*/ 382 h 502"/>
                <a:gd name="T24" fmla="*/ 2731 w 3480"/>
                <a:gd name="T25" fmla="*/ 382 h 502"/>
                <a:gd name="T26" fmla="*/ 2732 w 3480"/>
                <a:gd name="T27" fmla="*/ 170 h 502"/>
                <a:gd name="T28" fmla="*/ 2555 w 3480"/>
                <a:gd name="T29" fmla="*/ 266 h 502"/>
                <a:gd name="T30" fmla="*/ 2441 w 3480"/>
                <a:gd name="T31" fmla="*/ 192 h 502"/>
                <a:gd name="T32" fmla="*/ 2555 w 3480"/>
                <a:gd name="T33" fmla="*/ 266 h 502"/>
                <a:gd name="T34" fmla="*/ 2383 w 3480"/>
                <a:gd name="T35" fmla="*/ 433 h 502"/>
                <a:gd name="T36" fmla="*/ 2467 w 3480"/>
                <a:gd name="T37" fmla="*/ 388 h 502"/>
                <a:gd name="T38" fmla="*/ 2553 w 3480"/>
                <a:gd name="T39" fmla="*/ 163 h 502"/>
                <a:gd name="T40" fmla="*/ 2313 w 3480"/>
                <a:gd name="T41" fmla="*/ 382 h 502"/>
                <a:gd name="T42" fmla="*/ 2313 w 3480"/>
                <a:gd name="T43" fmla="*/ 382 h 502"/>
                <a:gd name="T44" fmla="*/ 2023 w 3480"/>
                <a:gd name="T45" fmla="*/ 52 h 502"/>
                <a:gd name="T46" fmla="*/ 1864 w 3480"/>
                <a:gd name="T47" fmla="*/ 128 h 502"/>
                <a:gd name="T48" fmla="*/ 1899 w 3480"/>
                <a:gd name="T49" fmla="*/ 0 h 502"/>
                <a:gd name="T50" fmla="*/ 1763 w 3480"/>
                <a:gd name="T51" fmla="*/ 173 h 502"/>
                <a:gd name="T52" fmla="*/ 1922 w 3480"/>
                <a:gd name="T53" fmla="*/ 173 h 502"/>
                <a:gd name="T54" fmla="*/ 2084 w 3480"/>
                <a:gd name="T55" fmla="*/ 380 h 502"/>
                <a:gd name="T56" fmla="*/ 2023 w 3480"/>
                <a:gd name="T57" fmla="*/ 173 h 502"/>
                <a:gd name="T58" fmla="*/ 1541 w 3480"/>
                <a:gd name="T59" fmla="*/ 256 h 502"/>
                <a:gd name="T60" fmla="*/ 1667 w 3480"/>
                <a:gd name="T61" fmla="*/ 190 h 502"/>
                <a:gd name="T62" fmla="*/ 1481 w 3480"/>
                <a:gd name="T63" fmla="*/ 258 h 502"/>
                <a:gd name="T64" fmla="*/ 1708 w 3480"/>
                <a:gd name="T65" fmla="*/ 352 h 502"/>
                <a:gd name="T66" fmla="*/ 1338 w 3480"/>
                <a:gd name="T67" fmla="*/ 345 h 502"/>
                <a:gd name="T68" fmla="*/ 1332 w 3480"/>
                <a:gd name="T69" fmla="*/ 272 h 502"/>
                <a:gd name="T70" fmla="*/ 1275 w 3480"/>
                <a:gd name="T71" fmla="*/ 164 h 502"/>
                <a:gd name="T72" fmla="*/ 1434 w 3480"/>
                <a:gd name="T73" fmla="*/ 183 h 502"/>
                <a:gd name="T74" fmla="*/ 1324 w 3480"/>
                <a:gd name="T75" fmla="*/ 195 h 502"/>
                <a:gd name="T76" fmla="*/ 1406 w 3480"/>
                <a:gd name="T77" fmla="*/ 248 h 502"/>
                <a:gd name="T78" fmla="*/ 1414 w 3480"/>
                <a:gd name="T79" fmla="*/ 370 h 502"/>
                <a:gd name="T80" fmla="*/ 1097 w 3480"/>
                <a:gd name="T81" fmla="*/ 168 h 502"/>
                <a:gd name="T82" fmla="*/ 1150 w 3480"/>
                <a:gd name="T83" fmla="*/ 320 h 502"/>
                <a:gd name="T84" fmla="*/ 1094 w 3480"/>
                <a:gd name="T85" fmla="*/ 388 h 502"/>
                <a:gd name="T86" fmla="*/ 1194 w 3480"/>
                <a:gd name="T87" fmla="*/ 157 h 502"/>
                <a:gd name="T88" fmla="*/ 944 w 3480"/>
                <a:gd name="T89" fmla="*/ 182 h 502"/>
                <a:gd name="T90" fmla="*/ 796 w 3480"/>
                <a:gd name="T91" fmla="*/ 382 h 502"/>
                <a:gd name="T92" fmla="*/ 881 w 3480"/>
                <a:gd name="T93" fmla="*/ 138 h 502"/>
                <a:gd name="T94" fmla="*/ 743 w 3480"/>
                <a:gd name="T95" fmla="*/ 371 h 502"/>
                <a:gd name="T96" fmla="*/ 682 w 3480"/>
                <a:gd name="T97" fmla="*/ 122 h 502"/>
                <a:gd name="T98" fmla="*/ 603 w 3480"/>
                <a:gd name="T99" fmla="*/ 257 h 502"/>
                <a:gd name="T100" fmla="*/ 499 w 3480"/>
                <a:gd name="T101" fmla="*/ 382 h 502"/>
                <a:gd name="T102" fmla="*/ 499 w 3480"/>
                <a:gd name="T103" fmla="*/ 382 h 502"/>
                <a:gd name="T104" fmla="*/ 446 w 3480"/>
                <a:gd name="T105" fmla="*/ 18 h 502"/>
                <a:gd name="T106" fmla="*/ 470 w 3480"/>
                <a:gd name="T107" fmla="*/ 74 h 502"/>
                <a:gd name="T108" fmla="*/ 329 w 3480"/>
                <a:gd name="T109" fmla="*/ 82 h 502"/>
                <a:gd name="T110" fmla="*/ 63 w 3480"/>
                <a:gd name="T111" fmla="*/ 118 h 502"/>
                <a:gd name="T112" fmla="*/ 0 w 3480"/>
                <a:gd name="T113" fmla="*/ 382 h 502"/>
                <a:gd name="T114" fmla="*/ 193 w 3480"/>
                <a:gd name="T115" fmla="*/ 30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480" h="502">
                  <a:moveTo>
                    <a:pt x="3424" y="230"/>
                  </a:moveTo>
                  <a:lnTo>
                    <a:pt x="3424" y="230"/>
                  </a:lnTo>
                  <a:cubicBezTo>
                    <a:pt x="3423" y="209"/>
                    <a:pt x="3419" y="193"/>
                    <a:pt x="3409" y="181"/>
                  </a:cubicBezTo>
                  <a:cubicBezTo>
                    <a:pt x="3399" y="170"/>
                    <a:pt x="3386" y="164"/>
                    <a:pt x="3369" y="164"/>
                  </a:cubicBezTo>
                  <a:cubicBezTo>
                    <a:pt x="3352" y="164"/>
                    <a:pt x="3338" y="170"/>
                    <a:pt x="3327" y="182"/>
                  </a:cubicBezTo>
                  <a:cubicBezTo>
                    <a:pt x="3315" y="194"/>
                    <a:pt x="3308" y="210"/>
                    <a:pt x="3305" y="230"/>
                  </a:cubicBezTo>
                  <a:lnTo>
                    <a:pt x="3424" y="230"/>
                  </a:lnTo>
                  <a:close/>
                  <a:moveTo>
                    <a:pt x="3480" y="271"/>
                  </a:moveTo>
                  <a:lnTo>
                    <a:pt x="3480" y="271"/>
                  </a:lnTo>
                  <a:lnTo>
                    <a:pt x="3305" y="271"/>
                  </a:lnTo>
                  <a:cubicBezTo>
                    <a:pt x="3306" y="294"/>
                    <a:pt x="3313" y="312"/>
                    <a:pt x="3327" y="325"/>
                  </a:cubicBezTo>
                  <a:cubicBezTo>
                    <a:pt x="3341" y="338"/>
                    <a:pt x="3360" y="344"/>
                    <a:pt x="3384" y="344"/>
                  </a:cubicBezTo>
                  <a:cubicBezTo>
                    <a:pt x="3412" y="344"/>
                    <a:pt x="3437" y="336"/>
                    <a:pt x="3460" y="320"/>
                  </a:cubicBezTo>
                  <a:lnTo>
                    <a:pt x="3460" y="366"/>
                  </a:lnTo>
                  <a:cubicBezTo>
                    <a:pt x="3436" y="381"/>
                    <a:pt x="3405" y="388"/>
                    <a:pt x="3367" y="388"/>
                  </a:cubicBezTo>
                  <a:cubicBezTo>
                    <a:pt x="3329" y="388"/>
                    <a:pt x="3300" y="377"/>
                    <a:pt x="3279" y="354"/>
                  </a:cubicBezTo>
                  <a:cubicBezTo>
                    <a:pt x="3257" y="330"/>
                    <a:pt x="3246" y="298"/>
                    <a:pt x="3246" y="256"/>
                  </a:cubicBezTo>
                  <a:cubicBezTo>
                    <a:pt x="3246" y="216"/>
                    <a:pt x="3258" y="184"/>
                    <a:pt x="3282" y="159"/>
                  </a:cubicBezTo>
                  <a:cubicBezTo>
                    <a:pt x="3305" y="134"/>
                    <a:pt x="3335" y="122"/>
                    <a:pt x="3370" y="122"/>
                  </a:cubicBezTo>
                  <a:cubicBezTo>
                    <a:pt x="3405" y="122"/>
                    <a:pt x="3432" y="133"/>
                    <a:pt x="3451" y="155"/>
                  </a:cubicBezTo>
                  <a:cubicBezTo>
                    <a:pt x="3470" y="178"/>
                    <a:pt x="3480" y="209"/>
                    <a:pt x="3480" y="248"/>
                  </a:cubicBezTo>
                  <a:lnTo>
                    <a:pt x="3480" y="271"/>
                  </a:lnTo>
                  <a:close/>
                  <a:moveTo>
                    <a:pt x="3221" y="380"/>
                  </a:moveTo>
                  <a:lnTo>
                    <a:pt x="3221" y="380"/>
                  </a:lnTo>
                  <a:cubicBezTo>
                    <a:pt x="3209" y="385"/>
                    <a:pt x="3194" y="388"/>
                    <a:pt x="3176" y="388"/>
                  </a:cubicBezTo>
                  <a:cubicBezTo>
                    <a:pt x="3126" y="388"/>
                    <a:pt x="3101" y="364"/>
                    <a:pt x="3101" y="317"/>
                  </a:cubicBezTo>
                  <a:lnTo>
                    <a:pt x="3101" y="173"/>
                  </a:lnTo>
                  <a:lnTo>
                    <a:pt x="3059" y="173"/>
                  </a:lnTo>
                  <a:lnTo>
                    <a:pt x="3059" y="128"/>
                  </a:lnTo>
                  <a:lnTo>
                    <a:pt x="3101" y="128"/>
                  </a:lnTo>
                  <a:lnTo>
                    <a:pt x="3101" y="69"/>
                  </a:lnTo>
                  <a:lnTo>
                    <a:pt x="3159" y="52"/>
                  </a:lnTo>
                  <a:lnTo>
                    <a:pt x="3159" y="128"/>
                  </a:lnTo>
                  <a:lnTo>
                    <a:pt x="3221" y="128"/>
                  </a:lnTo>
                  <a:lnTo>
                    <a:pt x="3221" y="173"/>
                  </a:lnTo>
                  <a:lnTo>
                    <a:pt x="3159" y="173"/>
                  </a:lnTo>
                  <a:lnTo>
                    <a:pt x="3159" y="300"/>
                  </a:lnTo>
                  <a:cubicBezTo>
                    <a:pt x="3159" y="315"/>
                    <a:pt x="3162" y="326"/>
                    <a:pt x="3168" y="333"/>
                  </a:cubicBezTo>
                  <a:cubicBezTo>
                    <a:pt x="3173" y="339"/>
                    <a:pt x="3182" y="342"/>
                    <a:pt x="3195" y="342"/>
                  </a:cubicBezTo>
                  <a:cubicBezTo>
                    <a:pt x="3205" y="342"/>
                    <a:pt x="3213" y="339"/>
                    <a:pt x="3221" y="334"/>
                  </a:cubicBezTo>
                  <a:lnTo>
                    <a:pt x="3221" y="380"/>
                  </a:lnTo>
                  <a:close/>
                  <a:moveTo>
                    <a:pt x="3015" y="382"/>
                  </a:moveTo>
                  <a:lnTo>
                    <a:pt x="3015" y="382"/>
                  </a:lnTo>
                  <a:lnTo>
                    <a:pt x="2957" y="382"/>
                  </a:lnTo>
                  <a:lnTo>
                    <a:pt x="2957" y="128"/>
                  </a:lnTo>
                  <a:lnTo>
                    <a:pt x="3015" y="128"/>
                  </a:lnTo>
                  <a:lnTo>
                    <a:pt x="3015" y="382"/>
                  </a:lnTo>
                  <a:close/>
                  <a:moveTo>
                    <a:pt x="2986" y="74"/>
                  </a:moveTo>
                  <a:lnTo>
                    <a:pt x="2986" y="74"/>
                  </a:lnTo>
                  <a:cubicBezTo>
                    <a:pt x="2976" y="74"/>
                    <a:pt x="2968" y="71"/>
                    <a:pt x="2962" y="65"/>
                  </a:cubicBezTo>
                  <a:cubicBezTo>
                    <a:pt x="2955" y="59"/>
                    <a:pt x="2951" y="51"/>
                    <a:pt x="2951" y="41"/>
                  </a:cubicBezTo>
                  <a:cubicBezTo>
                    <a:pt x="2951" y="32"/>
                    <a:pt x="2955" y="24"/>
                    <a:pt x="2962" y="18"/>
                  </a:cubicBezTo>
                  <a:cubicBezTo>
                    <a:pt x="2968" y="11"/>
                    <a:pt x="2976" y="8"/>
                    <a:pt x="2986" y="8"/>
                  </a:cubicBezTo>
                  <a:cubicBezTo>
                    <a:pt x="2996" y="8"/>
                    <a:pt x="3004" y="11"/>
                    <a:pt x="3011" y="18"/>
                  </a:cubicBezTo>
                  <a:cubicBezTo>
                    <a:pt x="3018" y="24"/>
                    <a:pt x="3021" y="32"/>
                    <a:pt x="3021" y="41"/>
                  </a:cubicBezTo>
                  <a:cubicBezTo>
                    <a:pt x="3021" y="50"/>
                    <a:pt x="3018" y="58"/>
                    <a:pt x="3011" y="64"/>
                  </a:cubicBezTo>
                  <a:cubicBezTo>
                    <a:pt x="3004" y="71"/>
                    <a:pt x="2996" y="74"/>
                    <a:pt x="2986" y="74"/>
                  </a:cubicBezTo>
                  <a:close/>
                  <a:moveTo>
                    <a:pt x="2901" y="382"/>
                  </a:moveTo>
                  <a:lnTo>
                    <a:pt x="2901" y="382"/>
                  </a:lnTo>
                  <a:lnTo>
                    <a:pt x="2843" y="382"/>
                  </a:lnTo>
                  <a:lnTo>
                    <a:pt x="2843" y="239"/>
                  </a:lnTo>
                  <a:cubicBezTo>
                    <a:pt x="2843" y="191"/>
                    <a:pt x="2826" y="167"/>
                    <a:pt x="2792" y="167"/>
                  </a:cubicBezTo>
                  <a:cubicBezTo>
                    <a:pt x="2774" y="167"/>
                    <a:pt x="2760" y="174"/>
                    <a:pt x="2748" y="187"/>
                  </a:cubicBezTo>
                  <a:cubicBezTo>
                    <a:pt x="2737" y="200"/>
                    <a:pt x="2731" y="217"/>
                    <a:pt x="2731" y="237"/>
                  </a:cubicBezTo>
                  <a:lnTo>
                    <a:pt x="2731" y="382"/>
                  </a:lnTo>
                  <a:lnTo>
                    <a:pt x="2673" y="382"/>
                  </a:lnTo>
                  <a:lnTo>
                    <a:pt x="2673" y="128"/>
                  </a:lnTo>
                  <a:lnTo>
                    <a:pt x="2731" y="128"/>
                  </a:lnTo>
                  <a:lnTo>
                    <a:pt x="2731" y="170"/>
                  </a:lnTo>
                  <a:lnTo>
                    <a:pt x="2732" y="170"/>
                  </a:lnTo>
                  <a:cubicBezTo>
                    <a:pt x="2751" y="138"/>
                    <a:pt x="2779" y="122"/>
                    <a:pt x="2815" y="122"/>
                  </a:cubicBezTo>
                  <a:cubicBezTo>
                    <a:pt x="2843" y="122"/>
                    <a:pt x="2864" y="131"/>
                    <a:pt x="2879" y="149"/>
                  </a:cubicBezTo>
                  <a:cubicBezTo>
                    <a:pt x="2893" y="167"/>
                    <a:pt x="2901" y="193"/>
                    <a:pt x="2901" y="227"/>
                  </a:cubicBezTo>
                  <a:lnTo>
                    <a:pt x="2901" y="382"/>
                  </a:lnTo>
                  <a:close/>
                  <a:moveTo>
                    <a:pt x="2555" y="266"/>
                  </a:moveTo>
                  <a:lnTo>
                    <a:pt x="2555" y="266"/>
                  </a:lnTo>
                  <a:lnTo>
                    <a:pt x="2555" y="233"/>
                  </a:lnTo>
                  <a:cubicBezTo>
                    <a:pt x="2555" y="215"/>
                    <a:pt x="2549" y="199"/>
                    <a:pt x="2537" y="187"/>
                  </a:cubicBezTo>
                  <a:cubicBezTo>
                    <a:pt x="2525" y="174"/>
                    <a:pt x="2510" y="168"/>
                    <a:pt x="2492" y="168"/>
                  </a:cubicBezTo>
                  <a:cubicBezTo>
                    <a:pt x="2470" y="168"/>
                    <a:pt x="2453" y="176"/>
                    <a:pt x="2441" y="192"/>
                  </a:cubicBezTo>
                  <a:cubicBezTo>
                    <a:pt x="2428" y="208"/>
                    <a:pt x="2422" y="231"/>
                    <a:pt x="2422" y="260"/>
                  </a:cubicBezTo>
                  <a:cubicBezTo>
                    <a:pt x="2422" y="285"/>
                    <a:pt x="2428" y="305"/>
                    <a:pt x="2440" y="320"/>
                  </a:cubicBezTo>
                  <a:cubicBezTo>
                    <a:pt x="2452" y="335"/>
                    <a:pt x="2468" y="342"/>
                    <a:pt x="2487" y="342"/>
                  </a:cubicBezTo>
                  <a:cubicBezTo>
                    <a:pt x="2507" y="342"/>
                    <a:pt x="2524" y="335"/>
                    <a:pt x="2536" y="321"/>
                  </a:cubicBezTo>
                  <a:cubicBezTo>
                    <a:pt x="2549" y="306"/>
                    <a:pt x="2555" y="288"/>
                    <a:pt x="2555" y="266"/>
                  </a:cubicBezTo>
                  <a:close/>
                  <a:moveTo>
                    <a:pt x="2612" y="362"/>
                  </a:moveTo>
                  <a:lnTo>
                    <a:pt x="2612" y="362"/>
                  </a:lnTo>
                  <a:cubicBezTo>
                    <a:pt x="2612" y="455"/>
                    <a:pt x="2565" y="502"/>
                    <a:pt x="2471" y="502"/>
                  </a:cubicBezTo>
                  <a:cubicBezTo>
                    <a:pt x="2437" y="502"/>
                    <a:pt x="2408" y="497"/>
                    <a:pt x="2383" y="486"/>
                  </a:cubicBezTo>
                  <a:lnTo>
                    <a:pt x="2383" y="433"/>
                  </a:lnTo>
                  <a:cubicBezTo>
                    <a:pt x="2411" y="449"/>
                    <a:pt x="2438" y="457"/>
                    <a:pt x="2463" y="457"/>
                  </a:cubicBezTo>
                  <a:cubicBezTo>
                    <a:pt x="2524" y="457"/>
                    <a:pt x="2554" y="427"/>
                    <a:pt x="2554" y="367"/>
                  </a:cubicBezTo>
                  <a:lnTo>
                    <a:pt x="2554" y="339"/>
                  </a:lnTo>
                  <a:lnTo>
                    <a:pt x="2553" y="339"/>
                  </a:lnTo>
                  <a:cubicBezTo>
                    <a:pt x="2534" y="372"/>
                    <a:pt x="2505" y="388"/>
                    <a:pt x="2467" y="388"/>
                  </a:cubicBezTo>
                  <a:cubicBezTo>
                    <a:pt x="2436" y="388"/>
                    <a:pt x="2411" y="377"/>
                    <a:pt x="2392" y="354"/>
                  </a:cubicBezTo>
                  <a:cubicBezTo>
                    <a:pt x="2372" y="332"/>
                    <a:pt x="2363" y="301"/>
                    <a:pt x="2363" y="263"/>
                  </a:cubicBezTo>
                  <a:cubicBezTo>
                    <a:pt x="2363" y="220"/>
                    <a:pt x="2373" y="185"/>
                    <a:pt x="2394" y="160"/>
                  </a:cubicBezTo>
                  <a:cubicBezTo>
                    <a:pt x="2414" y="134"/>
                    <a:pt x="2442" y="122"/>
                    <a:pt x="2478" y="122"/>
                  </a:cubicBezTo>
                  <a:cubicBezTo>
                    <a:pt x="2512" y="122"/>
                    <a:pt x="2537" y="135"/>
                    <a:pt x="2553" y="163"/>
                  </a:cubicBezTo>
                  <a:lnTo>
                    <a:pt x="2554" y="163"/>
                  </a:lnTo>
                  <a:lnTo>
                    <a:pt x="2554" y="128"/>
                  </a:lnTo>
                  <a:lnTo>
                    <a:pt x="2612" y="128"/>
                  </a:lnTo>
                  <a:lnTo>
                    <a:pt x="2612" y="362"/>
                  </a:lnTo>
                  <a:close/>
                  <a:moveTo>
                    <a:pt x="2313" y="382"/>
                  </a:moveTo>
                  <a:lnTo>
                    <a:pt x="2313" y="382"/>
                  </a:lnTo>
                  <a:lnTo>
                    <a:pt x="2251" y="382"/>
                  </a:lnTo>
                  <a:lnTo>
                    <a:pt x="2251" y="25"/>
                  </a:lnTo>
                  <a:lnTo>
                    <a:pt x="2313" y="25"/>
                  </a:lnTo>
                  <a:lnTo>
                    <a:pt x="2313" y="382"/>
                  </a:lnTo>
                  <a:close/>
                  <a:moveTo>
                    <a:pt x="2084" y="173"/>
                  </a:moveTo>
                  <a:lnTo>
                    <a:pt x="2084" y="173"/>
                  </a:lnTo>
                  <a:lnTo>
                    <a:pt x="2084" y="128"/>
                  </a:lnTo>
                  <a:lnTo>
                    <a:pt x="2023" y="128"/>
                  </a:lnTo>
                  <a:lnTo>
                    <a:pt x="2023" y="52"/>
                  </a:lnTo>
                  <a:lnTo>
                    <a:pt x="1965" y="69"/>
                  </a:lnTo>
                  <a:lnTo>
                    <a:pt x="1965" y="128"/>
                  </a:lnTo>
                  <a:lnTo>
                    <a:pt x="1924" y="128"/>
                  </a:lnTo>
                  <a:lnTo>
                    <a:pt x="1922" y="128"/>
                  </a:lnTo>
                  <a:lnTo>
                    <a:pt x="1864" y="128"/>
                  </a:lnTo>
                  <a:lnTo>
                    <a:pt x="1864" y="93"/>
                  </a:lnTo>
                  <a:cubicBezTo>
                    <a:pt x="1864" y="61"/>
                    <a:pt x="1878" y="45"/>
                    <a:pt x="1907" y="45"/>
                  </a:cubicBezTo>
                  <a:cubicBezTo>
                    <a:pt x="1917" y="45"/>
                    <a:pt x="1925" y="48"/>
                    <a:pt x="1933" y="52"/>
                  </a:cubicBezTo>
                  <a:lnTo>
                    <a:pt x="1933" y="5"/>
                  </a:lnTo>
                  <a:cubicBezTo>
                    <a:pt x="1925" y="2"/>
                    <a:pt x="1914" y="0"/>
                    <a:pt x="1899" y="0"/>
                  </a:cubicBezTo>
                  <a:cubicBezTo>
                    <a:pt x="1873" y="0"/>
                    <a:pt x="1851" y="7"/>
                    <a:pt x="1833" y="23"/>
                  </a:cubicBezTo>
                  <a:cubicBezTo>
                    <a:pt x="1815" y="38"/>
                    <a:pt x="1807" y="59"/>
                    <a:pt x="1807" y="86"/>
                  </a:cubicBezTo>
                  <a:lnTo>
                    <a:pt x="1807" y="128"/>
                  </a:lnTo>
                  <a:lnTo>
                    <a:pt x="1763" y="128"/>
                  </a:lnTo>
                  <a:lnTo>
                    <a:pt x="1763" y="173"/>
                  </a:lnTo>
                  <a:lnTo>
                    <a:pt x="1807" y="173"/>
                  </a:lnTo>
                  <a:lnTo>
                    <a:pt x="1807" y="382"/>
                  </a:lnTo>
                  <a:lnTo>
                    <a:pt x="1865" y="382"/>
                  </a:lnTo>
                  <a:lnTo>
                    <a:pt x="1865" y="173"/>
                  </a:lnTo>
                  <a:lnTo>
                    <a:pt x="1922" y="173"/>
                  </a:lnTo>
                  <a:lnTo>
                    <a:pt x="1924" y="173"/>
                  </a:lnTo>
                  <a:lnTo>
                    <a:pt x="1965" y="173"/>
                  </a:lnTo>
                  <a:lnTo>
                    <a:pt x="1965" y="317"/>
                  </a:lnTo>
                  <a:cubicBezTo>
                    <a:pt x="1965" y="364"/>
                    <a:pt x="1990" y="388"/>
                    <a:pt x="2039" y="388"/>
                  </a:cubicBezTo>
                  <a:cubicBezTo>
                    <a:pt x="2058" y="388"/>
                    <a:pt x="2073" y="385"/>
                    <a:pt x="2084" y="380"/>
                  </a:cubicBezTo>
                  <a:lnTo>
                    <a:pt x="2084" y="334"/>
                  </a:lnTo>
                  <a:cubicBezTo>
                    <a:pt x="2077" y="339"/>
                    <a:pt x="2068" y="342"/>
                    <a:pt x="2059" y="342"/>
                  </a:cubicBezTo>
                  <a:cubicBezTo>
                    <a:pt x="2046" y="342"/>
                    <a:pt x="2037" y="339"/>
                    <a:pt x="2031" y="333"/>
                  </a:cubicBezTo>
                  <a:cubicBezTo>
                    <a:pt x="2026" y="326"/>
                    <a:pt x="2023" y="315"/>
                    <a:pt x="2023" y="300"/>
                  </a:cubicBezTo>
                  <a:lnTo>
                    <a:pt x="2023" y="173"/>
                  </a:lnTo>
                  <a:lnTo>
                    <a:pt x="2084" y="173"/>
                  </a:lnTo>
                  <a:close/>
                  <a:moveTo>
                    <a:pt x="1614" y="168"/>
                  </a:moveTo>
                  <a:lnTo>
                    <a:pt x="1614" y="168"/>
                  </a:lnTo>
                  <a:cubicBezTo>
                    <a:pt x="1591" y="168"/>
                    <a:pt x="1573" y="175"/>
                    <a:pt x="1560" y="191"/>
                  </a:cubicBezTo>
                  <a:cubicBezTo>
                    <a:pt x="1547" y="207"/>
                    <a:pt x="1541" y="229"/>
                    <a:pt x="1541" y="256"/>
                  </a:cubicBezTo>
                  <a:cubicBezTo>
                    <a:pt x="1541" y="283"/>
                    <a:pt x="1547" y="304"/>
                    <a:pt x="1561" y="319"/>
                  </a:cubicBezTo>
                  <a:cubicBezTo>
                    <a:pt x="1574" y="335"/>
                    <a:pt x="1592" y="342"/>
                    <a:pt x="1614" y="342"/>
                  </a:cubicBezTo>
                  <a:cubicBezTo>
                    <a:pt x="1637" y="342"/>
                    <a:pt x="1654" y="335"/>
                    <a:pt x="1667" y="320"/>
                  </a:cubicBezTo>
                  <a:cubicBezTo>
                    <a:pt x="1679" y="305"/>
                    <a:pt x="1685" y="283"/>
                    <a:pt x="1685" y="255"/>
                  </a:cubicBezTo>
                  <a:cubicBezTo>
                    <a:pt x="1685" y="227"/>
                    <a:pt x="1679" y="206"/>
                    <a:pt x="1667" y="190"/>
                  </a:cubicBezTo>
                  <a:cubicBezTo>
                    <a:pt x="1654" y="175"/>
                    <a:pt x="1637" y="168"/>
                    <a:pt x="1614" y="168"/>
                  </a:cubicBezTo>
                  <a:close/>
                  <a:moveTo>
                    <a:pt x="1611" y="388"/>
                  </a:moveTo>
                  <a:lnTo>
                    <a:pt x="1611" y="388"/>
                  </a:lnTo>
                  <a:cubicBezTo>
                    <a:pt x="1572" y="388"/>
                    <a:pt x="1540" y="376"/>
                    <a:pt x="1517" y="353"/>
                  </a:cubicBezTo>
                  <a:cubicBezTo>
                    <a:pt x="1493" y="329"/>
                    <a:pt x="1481" y="297"/>
                    <a:pt x="1481" y="258"/>
                  </a:cubicBezTo>
                  <a:cubicBezTo>
                    <a:pt x="1481" y="215"/>
                    <a:pt x="1494" y="182"/>
                    <a:pt x="1518" y="158"/>
                  </a:cubicBezTo>
                  <a:cubicBezTo>
                    <a:pt x="1543" y="134"/>
                    <a:pt x="1576" y="122"/>
                    <a:pt x="1618" y="122"/>
                  </a:cubicBezTo>
                  <a:cubicBezTo>
                    <a:pt x="1658" y="122"/>
                    <a:pt x="1689" y="133"/>
                    <a:pt x="1711" y="157"/>
                  </a:cubicBezTo>
                  <a:cubicBezTo>
                    <a:pt x="1733" y="180"/>
                    <a:pt x="1744" y="212"/>
                    <a:pt x="1744" y="254"/>
                  </a:cubicBezTo>
                  <a:cubicBezTo>
                    <a:pt x="1744" y="295"/>
                    <a:pt x="1732" y="327"/>
                    <a:pt x="1708" y="352"/>
                  </a:cubicBezTo>
                  <a:cubicBezTo>
                    <a:pt x="1684" y="376"/>
                    <a:pt x="1652" y="388"/>
                    <a:pt x="1611" y="388"/>
                  </a:cubicBezTo>
                  <a:close/>
                  <a:moveTo>
                    <a:pt x="1266" y="374"/>
                  </a:moveTo>
                  <a:lnTo>
                    <a:pt x="1266" y="374"/>
                  </a:lnTo>
                  <a:lnTo>
                    <a:pt x="1266" y="321"/>
                  </a:lnTo>
                  <a:cubicBezTo>
                    <a:pt x="1287" y="337"/>
                    <a:pt x="1311" y="345"/>
                    <a:pt x="1338" y="345"/>
                  </a:cubicBezTo>
                  <a:cubicBezTo>
                    <a:pt x="1373" y="345"/>
                    <a:pt x="1390" y="335"/>
                    <a:pt x="1390" y="315"/>
                  </a:cubicBezTo>
                  <a:cubicBezTo>
                    <a:pt x="1390" y="309"/>
                    <a:pt x="1389" y="304"/>
                    <a:pt x="1386" y="300"/>
                  </a:cubicBezTo>
                  <a:cubicBezTo>
                    <a:pt x="1383" y="296"/>
                    <a:pt x="1378" y="292"/>
                    <a:pt x="1373" y="289"/>
                  </a:cubicBezTo>
                  <a:cubicBezTo>
                    <a:pt x="1368" y="286"/>
                    <a:pt x="1362" y="283"/>
                    <a:pt x="1355" y="281"/>
                  </a:cubicBezTo>
                  <a:cubicBezTo>
                    <a:pt x="1348" y="278"/>
                    <a:pt x="1341" y="275"/>
                    <a:pt x="1332" y="272"/>
                  </a:cubicBezTo>
                  <a:cubicBezTo>
                    <a:pt x="1322" y="268"/>
                    <a:pt x="1312" y="264"/>
                    <a:pt x="1304" y="259"/>
                  </a:cubicBezTo>
                  <a:cubicBezTo>
                    <a:pt x="1296" y="254"/>
                    <a:pt x="1289" y="249"/>
                    <a:pt x="1283" y="243"/>
                  </a:cubicBezTo>
                  <a:cubicBezTo>
                    <a:pt x="1277" y="237"/>
                    <a:pt x="1273" y="231"/>
                    <a:pt x="1270" y="223"/>
                  </a:cubicBezTo>
                  <a:cubicBezTo>
                    <a:pt x="1267" y="216"/>
                    <a:pt x="1266" y="207"/>
                    <a:pt x="1266" y="197"/>
                  </a:cubicBezTo>
                  <a:cubicBezTo>
                    <a:pt x="1266" y="185"/>
                    <a:pt x="1269" y="174"/>
                    <a:pt x="1275" y="164"/>
                  </a:cubicBezTo>
                  <a:cubicBezTo>
                    <a:pt x="1281" y="155"/>
                    <a:pt x="1288" y="147"/>
                    <a:pt x="1298" y="141"/>
                  </a:cubicBezTo>
                  <a:cubicBezTo>
                    <a:pt x="1308" y="134"/>
                    <a:pt x="1319" y="130"/>
                    <a:pt x="1332" y="126"/>
                  </a:cubicBezTo>
                  <a:cubicBezTo>
                    <a:pt x="1344" y="123"/>
                    <a:pt x="1357" y="122"/>
                    <a:pt x="1371" y="122"/>
                  </a:cubicBezTo>
                  <a:cubicBezTo>
                    <a:pt x="1394" y="122"/>
                    <a:pt x="1415" y="125"/>
                    <a:pt x="1434" y="132"/>
                  </a:cubicBezTo>
                  <a:lnTo>
                    <a:pt x="1434" y="183"/>
                  </a:lnTo>
                  <a:cubicBezTo>
                    <a:pt x="1416" y="170"/>
                    <a:pt x="1395" y="164"/>
                    <a:pt x="1372" y="164"/>
                  </a:cubicBezTo>
                  <a:cubicBezTo>
                    <a:pt x="1365" y="164"/>
                    <a:pt x="1358" y="165"/>
                    <a:pt x="1352" y="167"/>
                  </a:cubicBezTo>
                  <a:cubicBezTo>
                    <a:pt x="1346" y="168"/>
                    <a:pt x="1341" y="170"/>
                    <a:pt x="1337" y="173"/>
                  </a:cubicBezTo>
                  <a:cubicBezTo>
                    <a:pt x="1333" y="175"/>
                    <a:pt x="1330" y="179"/>
                    <a:pt x="1327" y="182"/>
                  </a:cubicBezTo>
                  <a:cubicBezTo>
                    <a:pt x="1325" y="186"/>
                    <a:pt x="1324" y="190"/>
                    <a:pt x="1324" y="195"/>
                  </a:cubicBezTo>
                  <a:cubicBezTo>
                    <a:pt x="1324" y="200"/>
                    <a:pt x="1325" y="205"/>
                    <a:pt x="1327" y="209"/>
                  </a:cubicBezTo>
                  <a:cubicBezTo>
                    <a:pt x="1330" y="212"/>
                    <a:pt x="1333" y="216"/>
                    <a:pt x="1338" y="219"/>
                  </a:cubicBezTo>
                  <a:cubicBezTo>
                    <a:pt x="1342" y="222"/>
                    <a:pt x="1348" y="224"/>
                    <a:pt x="1354" y="227"/>
                  </a:cubicBezTo>
                  <a:cubicBezTo>
                    <a:pt x="1361" y="229"/>
                    <a:pt x="1368" y="232"/>
                    <a:pt x="1376" y="234"/>
                  </a:cubicBezTo>
                  <a:cubicBezTo>
                    <a:pt x="1387" y="239"/>
                    <a:pt x="1397" y="244"/>
                    <a:pt x="1406" y="248"/>
                  </a:cubicBezTo>
                  <a:cubicBezTo>
                    <a:pt x="1415" y="253"/>
                    <a:pt x="1422" y="258"/>
                    <a:pt x="1428" y="264"/>
                  </a:cubicBezTo>
                  <a:cubicBezTo>
                    <a:pt x="1434" y="270"/>
                    <a:pt x="1439" y="277"/>
                    <a:pt x="1442" y="284"/>
                  </a:cubicBezTo>
                  <a:cubicBezTo>
                    <a:pt x="1446" y="292"/>
                    <a:pt x="1447" y="301"/>
                    <a:pt x="1447" y="312"/>
                  </a:cubicBezTo>
                  <a:cubicBezTo>
                    <a:pt x="1447" y="325"/>
                    <a:pt x="1444" y="336"/>
                    <a:pt x="1438" y="346"/>
                  </a:cubicBezTo>
                  <a:cubicBezTo>
                    <a:pt x="1432" y="355"/>
                    <a:pt x="1424" y="363"/>
                    <a:pt x="1414" y="370"/>
                  </a:cubicBezTo>
                  <a:cubicBezTo>
                    <a:pt x="1404" y="376"/>
                    <a:pt x="1393" y="381"/>
                    <a:pt x="1380" y="384"/>
                  </a:cubicBezTo>
                  <a:cubicBezTo>
                    <a:pt x="1367" y="387"/>
                    <a:pt x="1353" y="388"/>
                    <a:pt x="1339" y="388"/>
                  </a:cubicBezTo>
                  <a:cubicBezTo>
                    <a:pt x="1311" y="388"/>
                    <a:pt x="1286" y="384"/>
                    <a:pt x="1266" y="374"/>
                  </a:cubicBezTo>
                  <a:close/>
                  <a:moveTo>
                    <a:pt x="1097" y="168"/>
                  </a:moveTo>
                  <a:lnTo>
                    <a:pt x="1097" y="168"/>
                  </a:lnTo>
                  <a:cubicBezTo>
                    <a:pt x="1074" y="168"/>
                    <a:pt x="1056" y="175"/>
                    <a:pt x="1043" y="191"/>
                  </a:cubicBezTo>
                  <a:cubicBezTo>
                    <a:pt x="1030" y="207"/>
                    <a:pt x="1024" y="229"/>
                    <a:pt x="1024" y="256"/>
                  </a:cubicBezTo>
                  <a:cubicBezTo>
                    <a:pt x="1024" y="283"/>
                    <a:pt x="1030" y="304"/>
                    <a:pt x="1044" y="319"/>
                  </a:cubicBezTo>
                  <a:cubicBezTo>
                    <a:pt x="1057" y="335"/>
                    <a:pt x="1075" y="342"/>
                    <a:pt x="1097" y="342"/>
                  </a:cubicBezTo>
                  <a:cubicBezTo>
                    <a:pt x="1120" y="342"/>
                    <a:pt x="1137" y="335"/>
                    <a:pt x="1150" y="320"/>
                  </a:cubicBezTo>
                  <a:cubicBezTo>
                    <a:pt x="1162" y="305"/>
                    <a:pt x="1168" y="283"/>
                    <a:pt x="1168" y="255"/>
                  </a:cubicBezTo>
                  <a:cubicBezTo>
                    <a:pt x="1168" y="227"/>
                    <a:pt x="1162" y="206"/>
                    <a:pt x="1150" y="190"/>
                  </a:cubicBezTo>
                  <a:cubicBezTo>
                    <a:pt x="1137" y="175"/>
                    <a:pt x="1120" y="168"/>
                    <a:pt x="1097" y="168"/>
                  </a:cubicBezTo>
                  <a:close/>
                  <a:moveTo>
                    <a:pt x="1094" y="388"/>
                  </a:moveTo>
                  <a:lnTo>
                    <a:pt x="1094" y="388"/>
                  </a:lnTo>
                  <a:cubicBezTo>
                    <a:pt x="1055" y="388"/>
                    <a:pt x="1023" y="376"/>
                    <a:pt x="1000" y="353"/>
                  </a:cubicBezTo>
                  <a:cubicBezTo>
                    <a:pt x="976" y="329"/>
                    <a:pt x="964" y="297"/>
                    <a:pt x="964" y="258"/>
                  </a:cubicBezTo>
                  <a:cubicBezTo>
                    <a:pt x="964" y="215"/>
                    <a:pt x="977" y="182"/>
                    <a:pt x="1001" y="158"/>
                  </a:cubicBezTo>
                  <a:cubicBezTo>
                    <a:pt x="1026" y="134"/>
                    <a:pt x="1059" y="122"/>
                    <a:pt x="1101" y="122"/>
                  </a:cubicBezTo>
                  <a:cubicBezTo>
                    <a:pt x="1140" y="122"/>
                    <a:pt x="1172" y="133"/>
                    <a:pt x="1194" y="157"/>
                  </a:cubicBezTo>
                  <a:cubicBezTo>
                    <a:pt x="1216" y="180"/>
                    <a:pt x="1227" y="212"/>
                    <a:pt x="1227" y="254"/>
                  </a:cubicBezTo>
                  <a:cubicBezTo>
                    <a:pt x="1227" y="295"/>
                    <a:pt x="1215" y="327"/>
                    <a:pt x="1191" y="352"/>
                  </a:cubicBezTo>
                  <a:cubicBezTo>
                    <a:pt x="1167" y="376"/>
                    <a:pt x="1135" y="388"/>
                    <a:pt x="1094" y="388"/>
                  </a:cubicBezTo>
                  <a:close/>
                  <a:moveTo>
                    <a:pt x="944" y="182"/>
                  </a:moveTo>
                  <a:lnTo>
                    <a:pt x="944" y="182"/>
                  </a:lnTo>
                  <a:cubicBezTo>
                    <a:pt x="937" y="177"/>
                    <a:pt x="927" y="174"/>
                    <a:pt x="914" y="174"/>
                  </a:cubicBezTo>
                  <a:cubicBezTo>
                    <a:pt x="897" y="174"/>
                    <a:pt x="883" y="182"/>
                    <a:pt x="871" y="197"/>
                  </a:cubicBezTo>
                  <a:cubicBezTo>
                    <a:pt x="860" y="213"/>
                    <a:pt x="854" y="234"/>
                    <a:pt x="854" y="260"/>
                  </a:cubicBezTo>
                  <a:lnTo>
                    <a:pt x="854" y="382"/>
                  </a:lnTo>
                  <a:lnTo>
                    <a:pt x="796" y="382"/>
                  </a:lnTo>
                  <a:lnTo>
                    <a:pt x="796" y="128"/>
                  </a:lnTo>
                  <a:lnTo>
                    <a:pt x="854" y="128"/>
                  </a:lnTo>
                  <a:lnTo>
                    <a:pt x="854" y="180"/>
                  </a:lnTo>
                  <a:lnTo>
                    <a:pt x="855" y="180"/>
                  </a:lnTo>
                  <a:cubicBezTo>
                    <a:pt x="861" y="162"/>
                    <a:pt x="869" y="148"/>
                    <a:pt x="881" y="138"/>
                  </a:cubicBezTo>
                  <a:cubicBezTo>
                    <a:pt x="893" y="128"/>
                    <a:pt x="906" y="123"/>
                    <a:pt x="920" y="123"/>
                  </a:cubicBezTo>
                  <a:cubicBezTo>
                    <a:pt x="931" y="123"/>
                    <a:pt x="939" y="125"/>
                    <a:pt x="944" y="128"/>
                  </a:cubicBezTo>
                  <a:lnTo>
                    <a:pt x="944" y="182"/>
                  </a:lnTo>
                  <a:close/>
                  <a:moveTo>
                    <a:pt x="743" y="371"/>
                  </a:moveTo>
                  <a:lnTo>
                    <a:pt x="743" y="371"/>
                  </a:lnTo>
                  <a:cubicBezTo>
                    <a:pt x="723" y="382"/>
                    <a:pt x="698" y="388"/>
                    <a:pt x="670" y="388"/>
                  </a:cubicBezTo>
                  <a:cubicBezTo>
                    <a:pt x="632" y="388"/>
                    <a:pt x="602" y="376"/>
                    <a:pt x="578" y="353"/>
                  </a:cubicBezTo>
                  <a:cubicBezTo>
                    <a:pt x="555" y="329"/>
                    <a:pt x="544" y="299"/>
                    <a:pt x="544" y="261"/>
                  </a:cubicBezTo>
                  <a:cubicBezTo>
                    <a:pt x="544" y="219"/>
                    <a:pt x="556" y="185"/>
                    <a:pt x="581" y="160"/>
                  </a:cubicBezTo>
                  <a:cubicBezTo>
                    <a:pt x="606" y="134"/>
                    <a:pt x="640" y="122"/>
                    <a:pt x="682" y="122"/>
                  </a:cubicBezTo>
                  <a:cubicBezTo>
                    <a:pt x="705" y="122"/>
                    <a:pt x="726" y="126"/>
                    <a:pt x="743" y="134"/>
                  </a:cubicBezTo>
                  <a:lnTo>
                    <a:pt x="743" y="187"/>
                  </a:lnTo>
                  <a:cubicBezTo>
                    <a:pt x="726" y="174"/>
                    <a:pt x="707" y="168"/>
                    <a:pt x="686" y="168"/>
                  </a:cubicBezTo>
                  <a:cubicBezTo>
                    <a:pt x="662" y="168"/>
                    <a:pt x="642" y="176"/>
                    <a:pt x="626" y="192"/>
                  </a:cubicBezTo>
                  <a:cubicBezTo>
                    <a:pt x="611" y="209"/>
                    <a:pt x="603" y="230"/>
                    <a:pt x="603" y="257"/>
                  </a:cubicBezTo>
                  <a:cubicBezTo>
                    <a:pt x="603" y="284"/>
                    <a:pt x="610" y="304"/>
                    <a:pt x="625" y="320"/>
                  </a:cubicBezTo>
                  <a:cubicBezTo>
                    <a:pt x="640" y="335"/>
                    <a:pt x="659" y="342"/>
                    <a:pt x="684" y="342"/>
                  </a:cubicBezTo>
                  <a:cubicBezTo>
                    <a:pt x="705" y="342"/>
                    <a:pt x="725" y="335"/>
                    <a:pt x="743" y="320"/>
                  </a:cubicBezTo>
                  <a:lnTo>
                    <a:pt x="743" y="371"/>
                  </a:lnTo>
                  <a:close/>
                  <a:moveTo>
                    <a:pt x="499" y="382"/>
                  </a:moveTo>
                  <a:lnTo>
                    <a:pt x="499" y="382"/>
                  </a:lnTo>
                  <a:lnTo>
                    <a:pt x="441" y="382"/>
                  </a:lnTo>
                  <a:lnTo>
                    <a:pt x="441" y="128"/>
                  </a:lnTo>
                  <a:lnTo>
                    <a:pt x="499" y="128"/>
                  </a:lnTo>
                  <a:lnTo>
                    <a:pt x="499" y="382"/>
                  </a:lnTo>
                  <a:close/>
                  <a:moveTo>
                    <a:pt x="470" y="74"/>
                  </a:moveTo>
                  <a:lnTo>
                    <a:pt x="470" y="74"/>
                  </a:lnTo>
                  <a:cubicBezTo>
                    <a:pt x="461" y="74"/>
                    <a:pt x="453" y="71"/>
                    <a:pt x="446" y="65"/>
                  </a:cubicBezTo>
                  <a:cubicBezTo>
                    <a:pt x="439" y="59"/>
                    <a:pt x="436" y="51"/>
                    <a:pt x="436" y="41"/>
                  </a:cubicBezTo>
                  <a:cubicBezTo>
                    <a:pt x="436" y="32"/>
                    <a:pt x="439" y="24"/>
                    <a:pt x="446" y="18"/>
                  </a:cubicBezTo>
                  <a:cubicBezTo>
                    <a:pt x="453" y="11"/>
                    <a:pt x="461" y="8"/>
                    <a:pt x="470" y="8"/>
                  </a:cubicBezTo>
                  <a:cubicBezTo>
                    <a:pt x="480" y="8"/>
                    <a:pt x="489" y="11"/>
                    <a:pt x="495" y="18"/>
                  </a:cubicBezTo>
                  <a:cubicBezTo>
                    <a:pt x="502" y="24"/>
                    <a:pt x="506" y="32"/>
                    <a:pt x="506" y="41"/>
                  </a:cubicBezTo>
                  <a:cubicBezTo>
                    <a:pt x="506" y="50"/>
                    <a:pt x="502" y="58"/>
                    <a:pt x="495" y="64"/>
                  </a:cubicBezTo>
                  <a:cubicBezTo>
                    <a:pt x="489" y="71"/>
                    <a:pt x="480" y="74"/>
                    <a:pt x="470" y="74"/>
                  </a:cubicBezTo>
                  <a:close/>
                  <a:moveTo>
                    <a:pt x="385" y="382"/>
                  </a:moveTo>
                  <a:lnTo>
                    <a:pt x="385" y="382"/>
                  </a:lnTo>
                  <a:lnTo>
                    <a:pt x="326" y="382"/>
                  </a:lnTo>
                  <a:lnTo>
                    <a:pt x="326" y="151"/>
                  </a:lnTo>
                  <a:cubicBezTo>
                    <a:pt x="326" y="132"/>
                    <a:pt x="327" y="109"/>
                    <a:pt x="329" y="82"/>
                  </a:cubicBezTo>
                  <a:lnTo>
                    <a:pt x="328" y="82"/>
                  </a:lnTo>
                  <a:cubicBezTo>
                    <a:pt x="324" y="98"/>
                    <a:pt x="321" y="109"/>
                    <a:pt x="318" y="116"/>
                  </a:cubicBezTo>
                  <a:lnTo>
                    <a:pt x="211" y="382"/>
                  </a:lnTo>
                  <a:lnTo>
                    <a:pt x="170" y="382"/>
                  </a:lnTo>
                  <a:lnTo>
                    <a:pt x="63" y="118"/>
                  </a:lnTo>
                  <a:cubicBezTo>
                    <a:pt x="60" y="110"/>
                    <a:pt x="57" y="98"/>
                    <a:pt x="54" y="82"/>
                  </a:cubicBezTo>
                  <a:lnTo>
                    <a:pt x="53" y="82"/>
                  </a:lnTo>
                  <a:cubicBezTo>
                    <a:pt x="54" y="96"/>
                    <a:pt x="55" y="120"/>
                    <a:pt x="55" y="152"/>
                  </a:cubicBezTo>
                  <a:lnTo>
                    <a:pt x="55" y="382"/>
                  </a:lnTo>
                  <a:lnTo>
                    <a:pt x="0" y="382"/>
                  </a:lnTo>
                  <a:lnTo>
                    <a:pt x="0" y="25"/>
                  </a:lnTo>
                  <a:lnTo>
                    <a:pt x="83" y="25"/>
                  </a:lnTo>
                  <a:lnTo>
                    <a:pt x="178" y="263"/>
                  </a:lnTo>
                  <a:cubicBezTo>
                    <a:pt x="185" y="281"/>
                    <a:pt x="189" y="295"/>
                    <a:pt x="192" y="304"/>
                  </a:cubicBezTo>
                  <a:lnTo>
                    <a:pt x="193" y="304"/>
                  </a:lnTo>
                  <a:cubicBezTo>
                    <a:pt x="199" y="285"/>
                    <a:pt x="204" y="271"/>
                    <a:pt x="208" y="262"/>
                  </a:cubicBezTo>
                  <a:lnTo>
                    <a:pt x="304" y="25"/>
                  </a:lnTo>
                  <a:lnTo>
                    <a:pt x="385" y="25"/>
                  </a:lnTo>
                  <a:lnTo>
                    <a:pt x="385" y="382"/>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 name="Freeform 6">
              <a:extLst>
                <a:ext uri="{FF2B5EF4-FFF2-40B4-BE49-F238E27FC236}">
                  <a16:creationId xmlns:a16="http://schemas.microsoft.com/office/drawing/2014/main" id="{990E81CC-C484-4431-8CB7-ED400869414E}"/>
                </a:ext>
              </a:extLst>
            </p:cNvPr>
            <p:cNvSpPr>
              <a:spLocks noChangeAspect="1" noEditPoints="1"/>
            </p:cNvSpPr>
            <p:nvPr userDrawn="1"/>
          </p:nvSpPr>
          <p:spPr bwMode="black">
            <a:xfrm>
              <a:off x="342" y="1889"/>
              <a:ext cx="1389" cy="284"/>
            </a:xfrm>
            <a:custGeom>
              <a:avLst/>
              <a:gdLst>
                <a:gd name="T0" fmla="*/ 1904 w 1904"/>
                <a:gd name="T1" fmla="*/ 178 h 384"/>
                <a:gd name="T2" fmla="*/ 1831 w 1904"/>
                <a:gd name="T3" fmla="*/ 193 h 384"/>
                <a:gd name="T4" fmla="*/ 1814 w 1904"/>
                <a:gd name="T5" fmla="*/ 378 h 384"/>
                <a:gd name="T6" fmla="*/ 1756 w 1904"/>
                <a:gd name="T7" fmla="*/ 123 h 384"/>
                <a:gd name="T8" fmla="*/ 1814 w 1904"/>
                <a:gd name="T9" fmla="*/ 175 h 384"/>
                <a:gd name="T10" fmla="*/ 1841 w 1904"/>
                <a:gd name="T11" fmla="*/ 133 h 384"/>
                <a:gd name="T12" fmla="*/ 1904 w 1904"/>
                <a:gd name="T13" fmla="*/ 123 h 384"/>
                <a:gd name="T14" fmla="*/ 1698 w 1904"/>
                <a:gd name="T15" fmla="*/ 378 h 384"/>
                <a:gd name="T16" fmla="*/ 1640 w 1904"/>
                <a:gd name="T17" fmla="*/ 378 h 384"/>
                <a:gd name="T18" fmla="*/ 1639 w 1904"/>
                <a:gd name="T19" fmla="*/ 337 h 384"/>
                <a:gd name="T20" fmla="*/ 1470 w 1904"/>
                <a:gd name="T21" fmla="*/ 275 h 384"/>
                <a:gd name="T22" fmla="*/ 1528 w 1904"/>
                <a:gd name="T23" fmla="*/ 123 h 384"/>
                <a:gd name="T24" fmla="*/ 1581 w 1904"/>
                <a:gd name="T25" fmla="*/ 338 h 384"/>
                <a:gd name="T26" fmla="*/ 1640 w 1904"/>
                <a:gd name="T27" fmla="*/ 269 h 384"/>
                <a:gd name="T28" fmla="*/ 1698 w 1904"/>
                <a:gd name="T29" fmla="*/ 123 h 384"/>
                <a:gd name="T30" fmla="*/ 1295 w 1904"/>
                <a:gd name="T31" fmla="*/ 163 h 384"/>
                <a:gd name="T32" fmla="*/ 1241 w 1904"/>
                <a:gd name="T33" fmla="*/ 186 h 384"/>
                <a:gd name="T34" fmla="*/ 1241 w 1904"/>
                <a:gd name="T35" fmla="*/ 315 h 384"/>
                <a:gd name="T36" fmla="*/ 1347 w 1904"/>
                <a:gd name="T37" fmla="*/ 315 h 384"/>
                <a:gd name="T38" fmla="*/ 1347 w 1904"/>
                <a:gd name="T39" fmla="*/ 186 h 384"/>
                <a:gd name="T40" fmla="*/ 1292 w 1904"/>
                <a:gd name="T41" fmla="*/ 384 h 384"/>
                <a:gd name="T42" fmla="*/ 1198 w 1904"/>
                <a:gd name="T43" fmla="*/ 348 h 384"/>
                <a:gd name="T44" fmla="*/ 1199 w 1904"/>
                <a:gd name="T45" fmla="*/ 153 h 384"/>
                <a:gd name="T46" fmla="*/ 1392 w 1904"/>
                <a:gd name="T47" fmla="*/ 152 h 384"/>
                <a:gd name="T48" fmla="*/ 1389 w 1904"/>
                <a:gd name="T49" fmla="*/ 347 h 384"/>
                <a:gd name="T50" fmla="*/ 1198 w 1904"/>
                <a:gd name="T51" fmla="*/ 71 h 384"/>
                <a:gd name="T52" fmla="*/ 1095 w 1904"/>
                <a:gd name="T53" fmla="*/ 71 h 384"/>
                <a:gd name="T54" fmla="*/ 1036 w 1904"/>
                <a:gd name="T55" fmla="*/ 378 h 384"/>
                <a:gd name="T56" fmla="*/ 933 w 1904"/>
                <a:gd name="T57" fmla="*/ 71 h 384"/>
                <a:gd name="T58" fmla="*/ 1198 w 1904"/>
                <a:gd name="T59" fmla="*/ 21 h 384"/>
                <a:gd name="T60" fmla="*/ 746 w 1904"/>
                <a:gd name="T61" fmla="*/ 225 h 384"/>
                <a:gd name="T62" fmla="*/ 731 w 1904"/>
                <a:gd name="T63" fmla="*/ 177 h 384"/>
                <a:gd name="T64" fmla="*/ 649 w 1904"/>
                <a:gd name="T65" fmla="*/ 177 h 384"/>
                <a:gd name="T66" fmla="*/ 746 w 1904"/>
                <a:gd name="T67" fmla="*/ 225 h 384"/>
                <a:gd name="T68" fmla="*/ 802 w 1904"/>
                <a:gd name="T69" fmla="*/ 266 h 384"/>
                <a:gd name="T70" fmla="*/ 649 w 1904"/>
                <a:gd name="T71" fmla="*/ 320 h 384"/>
                <a:gd name="T72" fmla="*/ 782 w 1904"/>
                <a:gd name="T73" fmla="*/ 315 h 384"/>
                <a:gd name="T74" fmla="*/ 689 w 1904"/>
                <a:gd name="T75" fmla="*/ 384 h 384"/>
                <a:gd name="T76" fmla="*/ 569 w 1904"/>
                <a:gd name="T77" fmla="*/ 251 h 384"/>
                <a:gd name="T78" fmla="*/ 692 w 1904"/>
                <a:gd name="T79" fmla="*/ 117 h 384"/>
                <a:gd name="T80" fmla="*/ 802 w 1904"/>
                <a:gd name="T81" fmla="*/ 244 h 384"/>
                <a:gd name="T82" fmla="*/ 526 w 1904"/>
                <a:gd name="T83" fmla="*/ 378 h 384"/>
                <a:gd name="T84" fmla="*/ 468 w 1904"/>
                <a:gd name="T85" fmla="*/ 378 h 384"/>
                <a:gd name="T86" fmla="*/ 417 w 1904"/>
                <a:gd name="T87" fmla="*/ 163 h 384"/>
                <a:gd name="T88" fmla="*/ 357 w 1904"/>
                <a:gd name="T89" fmla="*/ 240 h 384"/>
                <a:gd name="T90" fmla="*/ 298 w 1904"/>
                <a:gd name="T91" fmla="*/ 378 h 384"/>
                <a:gd name="T92" fmla="*/ 357 w 1904"/>
                <a:gd name="T93" fmla="*/ 0 h 384"/>
                <a:gd name="T94" fmla="*/ 358 w 1904"/>
                <a:gd name="T95" fmla="*/ 165 h 384"/>
                <a:gd name="T96" fmla="*/ 526 w 1904"/>
                <a:gd name="T97" fmla="*/ 221 h 384"/>
                <a:gd name="T98" fmla="*/ 265 w 1904"/>
                <a:gd name="T99" fmla="*/ 71 h 384"/>
                <a:gd name="T100" fmla="*/ 162 w 1904"/>
                <a:gd name="T101" fmla="*/ 71 h 384"/>
                <a:gd name="T102" fmla="*/ 102 w 1904"/>
                <a:gd name="T103" fmla="*/ 378 h 384"/>
                <a:gd name="T104" fmla="*/ 0 w 1904"/>
                <a:gd name="T105" fmla="*/ 71 h 384"/>
                <a:gd name="T106" fmla="*/ 265 w 1904"/>
                <a:gd name="T107" fmla="*/ 21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4" h="384">
                  <a:moveTo>
                    <a:pt x="1904" y="178"/>
                  </a:moveTo>
                  <a:lnTo>
                    <a:pt x="1904" y="178"/>
                  </a:lnTo>
                  <a:cubicBezTo>
                    <a:pt x="1897" y="172"/>
                    <a:pt x="1887" y="170"/>
                    <a:pt x="1874" y="170"/>
                  </a:cubicBezTo>
                  <a:cubicBezTo>
                    <a:pt x="1857" y="170"/>
                    <a:pt x="1842" y="177"/>
                    <a:pt x="1831" y="193"/>
                  </a:cubicBezTo>
                  <a:cubicBezTo>
                    <a:pt x="1819" y="208"/>
                    <a:pt x="1814" y="229"/>
                    <a:pt x="1814" y="256"/>
                  </a:cubicBezTo>
                  <a:lnTo>
                    <a:pt x="1814" y="378"/>
                  </a:lnTo>
                  <a:lnTo>
                    <a:pt x="1756" y="378"/>
                  </a:lnTo>
                  <a:lnTo>
                    <a:pt x="1756" y="123"/>
                  </a:lnTo>
                  <a:lnTo>
                    <a:pt x="1814" y="123"/>
                  </a:lnTo>
                  <a:lnTo>
                    <a:pt x="1814" y="175"/>
                  </a:lnTo>
                  <a:lnTo>
                    <a:pt x="1815" y="175"/>
                  </a:lnTo>
                  <a:cubicBezTo>
                    <a:pt x="1820" y="157"/>
                    <a:pt x="1829" y="143"/>
                    <a:pt x="1841" y="133"/>
                  </a:cubicBezTo>
                  <a:cubicBezTo>
                    <a:pt x="1853" y="123"/>
                    <a:pt x="1866" y="118"/>
                    <a:pt x="1880" y="118"/>
                  </a:cubicBezTo>
                  <a:cubicBezTo>
                    <a:pt x="1891" y="118"/>
                    <a:pt x="1899" y="120"/>
                    <a:pt x="1904" y="123"/>
                  </a:cubicBezTo>
                  <a:lnTo>
                    <a:pt x="1904" y="178"/>
                  </a:lnTo>
                  <a:close/>
                  <a:moveTo>
                    <a:pt x="1698" y="378"/>
                  </a:moveTo>
                  <a:lnTo>
                    <a:pt x="1698" y="378"/>
                  </a:lnTo>
                  <a:lnTo>
                    <a:pt x="1640" y="378"/>
                  </a:lnTo>
                  <a:lnTo>
                    <a:pt x="1640" y="337"/>
                  </a:lnTo>
                  <a:lnTo>
                    <a:pt x="1639" y="337"/>
                  </a:lnTo>
                  <a:cubicBezTo>
                    <a:pt x="1623" y="368"/>
                    <a:pt x="1596" y="384"/>
                    <a:pt x="1561" y="384"/>
                  </a:cubicBezTo>
                  <a:cubicBezTo>
                    <a:pt x="1500" y="384"/>
                    <a:pt x="1470" y="347"/>
                    <a:pt x="1470" y="275"/>
                  </a:cubicBezTo>
                  <a:lnTo>
                    <a:pt x="1470" y="123"/>
                  </a:lnTo>
                  <a:lnTo>
                    <a:pt x="1528" y="123"/>
                  </a:lnTo>
                  <a:lnTo>
                    <a:pt x="1528" y="269"/>
                  </a:lnTo>
                  <a:cubicBezTo>
                    <a:pt x="1528" y="315"/>
                    <a:pt x="1546" y="338"/>
                    <a:pt x="1581" y="338"/>
                  </a:cubicBezTo>
                  <a:cubicBezTo>
                    <a:pt x="1599" y="338"/>
                    <a:pt x="1613" y="331"/>
                    <a:pt x="1624" y="319"/>
                  </a:cubicBezTo>
                  <a:cubicBezTo>
                    <a:pt x="1635" y="306"/>
                    <a:pt x="1640" y="290"/>
                    <a:pt x="1640" y="269"/>
                  </a:cubicBezTo>
                  <a:lnTo>
                    <a:pt x="1640" y="123"/>
                  </a:lnTo>
                  <a:lnTo>
                    <a:pt x="1698" y="123"/>
                  </a:lnTo>
                  <a:lnTo>
                    <a:pt x="1698" y="378"/>
                  </a:lnTo>
                  <a:close/>
                  <a:moveTo>
                    <a:pt x="1295" y="163"/>
                  </a:moveTo>
                  <a:lnTo>
                    <a:pt x="1295" y="163"/>
                  </a:lnTo>
                  <a:cubicBezTo>
                    <a:pt x="1272" y="163"/>
                    <a:pt x="1254" y="171"/>
                    <a:pt x="1241" y="186"/>
                  </a:cubicBezTo>
                  <a:cubicBezTo>
                    <a:pt x="1228" y="202"/>
                    <a:pt x="1221" y="224"/>
                    <a:pt x="1221" y="252"/>
                  </a:cubicBezTo>
                  <a:cubicBezTo>
                    <a:pt x="1221" y="278"/>
                    <a:pt x="1228" y="299"/>
                    <a:pt x="1241" y="315"/>
                  </a:cubicBezTo>
                  <a:cubicBezTo>
                    <a:pt x="1255" y="330"/>
                    <a:pt x="1273" y="338"/>
                    <a:pt x="1295" y="338"/>
                  </a:cubicBezTo>
                  <a:cubicBezTo>
                    <a:pt x="1318" y="338"/>
                    <a:pt x="1335" y="330"/>
                    <a:pt x="1347" y="315"/>
                  </a:cubicBezTo>
                  <a:cubicBezTo>
                    <a:pt x="1360" y="300"/>
                    <a:pt x="1366" y="279"/>
                    <a:pt x="1366" y="251"/>
                  </a:cubicBezTo>
                  <a:cubicBezTo>
                    <a:pt x="1366" y="223"/>
                    <a:pt x="1360" y="201"/>
                    <a:pt x="1347" y="186"/>
                  </a:cubicBezTo>
                  <a:cubicBezTo>
                    <a:pt x="1335" y="170"/>
                    <a:pt x="1318" y="163"/>
                    <a:pt x="1295" y="163"/>
                  </a:cubicBezTo>
                  <a:close/>
                  <a:moveTo>
                    <a:pt x="1292" y="384"/>
                  </a:moveTo>
                  <a:lnTo>
                    <a:pt x="1292" y="384"/>
                  </a:lnTo>
                  <a:cubicBezTo>
                    <a:pt x="1253" y="384"/>
                    <a:pt x="1221" y="372"/>
                    <a:pt x="1198" y="348"/>
                  </a:cubicBezTo>
                  <a:cubicBezTo>
                    <a:pt x="1174" y="324"/>
                    <a:pt x="1162" y="292"/>
                    <a:pt x="1162" y="253"/>
                  </a:cubicBezTo>
                  <a:cubicBezTo>
                    <a:pt x="1162" y="210"/>
                    <a:pt x="1174" y="177"/>
                    <a:pt x="1199" y="153"/>
                  </a:cubicBezTo>
                  <a:cubicBezTo>
                    <a:pt x="1224" y="129"/>
                    <a:pt x="1257" y="117"/>
                    <a:pt x="1298" y="117"/>
                  </a:cubicBezTo>
                  <a:cubicBezTo>
                    <a:pt x="1338" y="117"/>
                    <a:pt x="1370" y="128"/>
                    <a:pt x="1392" y="152"/>
                  </a:cubicBezTo>
                  <a:cubicBezTo>
                    <a:pt x="1414" y="175"/>
                    <a:pt x="1425" y="208"/>
                    <a:pt x="1425" y="249"/>
                  </a:cubicBezTo>
                  <a:cubicBezTo>
                    <a:pt x="1425" y="290"/>
                    <a:pt x="1413" y="322"/>
                    <a:pt x="1389" y="347"/>
                  </a:cubicBezTo>
                  <a:cubicBezTo>
                    <a:pt x="1365" y="371"/>
                    <a:pt x="1333" y="384"/>
                    <a:pt x="1292" y="384"/>
                  </a:cubicBezTo>
                  <a:close/>
                  <a:moveTo>
                    <a:pt x="1198" y="71"/>
                  </a:moveTo>
                  <a:lnTo>
                    <a:pt x="1198" y="71"/>
                  </a:lnTo>
                  <a:lnTo>
                    <a:pt x="1095" y="71"/>
                  </a:lnTo>
                  <a:lnTo>
                    <a:pt x="1095" y="378"/>
                  </a:lnTo>
                  <a:lnTo>
                    <a:pt x="1036" y="378"/>
                  </a:lnTo>
                  <a:lnTo>
                    <a:pt x="1036" y="71"/>
                  </a:lnTo>
                  <a:lnTo>
                    <a:pt x="933" y="71"/>
                  </a:lnTo>
                  <a:lnTo>
                    <a:pt x="933" y="21"/>
                  </a:lnTo>
                  <a:lnTo>
                    <a:pt x="1198" y="21"/>
                  </a:lnTo>
                  <a:lnTo>
                    <a:pt x="1198" y="71"/>
                  </a:lnTo>
                  <a:close/>
                  <a:moveTo>
                    <a:pt x="746" y="225"/>
                  </a:moveTo>
                  <a:lnTo>
                    <a:pt x="746" y="225"/>
                  </a:lnTo>
                  <a:cubicBezTo>
                    <a:pt x="746" y="204"/>
                    <a:pt x="741" y="188"/>
                    <a:pt x="731" y="177"/>
                  </a:cubicBezTo>
                  <a:cubicBezTo>
                    <a:pt x="721" y="165"/>
                    <a:pt x="708" y="159"/>
                    <a:pt x="691" y="159"/>
                  </a:cubicBezTo>
                  <a:cubicBezTo>
                    <a:pt x="675" y="159"/>
                    <a:pt x="660" y="165"/>
                    <a:pt x="649" y="177"/>
                  </a:cubicBezTo>
                  <a:cubicBezTo>
                    <a:pt x="637" y="190"/>
                    <a:pt x="630" y="205"/>
                    <a:pt x="627" y="225"/>
                  </a:cubicBezTo>
                  <a:lnTo>
                    <a:pt x="746" y="225"/>
                  </a:lnTo>
                  <a:close/>
                  <a:moveTo>
                    <a:pt x="802" y="266"/>
                  </a:moveTo>
                  <a:lnTo>
                    <a:pt x="802" y="266"/>
                  </a:lnTo>
                  <a:lnTo>
                    <a:pt x="627" y="266"/>
                  </a:lnTo>
                  <a:cubicBezTo>
                    <a:pt x="628" y="289"/>
                    <a:pt x="635" y="308"/>
                    <a:pt x="649" y="320"/>
                  </a:cubicBezTo>
                  <a:cubicBezTo>
                    <a:pt x="663" y="333"/>
                    <a:pt x="682" y="339"/>
                    <a:pt x="707" y="339"/>
                  </a:cubicBezTo>
                  <a:cubicBezTo>
                    <a:pt x="734" y="339"/>
                    <a:pt x="759" y="331"/>
                    <a:pt x="782" y="315"/>
                  </a:cubicBezTo>
                  <a:lnTo>
                    <a:pt x="782" y="362"/>
                  </a:lnTo>
                  <a:cubicBezTo>
                    <a:pt x="759" y="376"/>
                    <a:pt x="728" y="384"/>
                    <a:pt x="689" y="384"/>
                  </a:cubicBezTo>
                  <a:cubicBezTo>
                    <a:pt x="652" y="384"/>
                    <a:pt x="622" y="372"/>
                    <a:pt x="601" y="349"/>
                  </a:cubicBezTo>
                  <a:cubicBezTo>
                    <a:pt x="579" y="326"/>
                    <a:pt x="569" y="293"/>
                    <a:pt x="569" y="251"/>
                  </a:cubicBezTo>
                  <a:cubicBezTo>
                    <a:pt x="569" y="211"/>
                    <a:pt x="581" y="179"/>
                    <a:pt x="604" y="154"/>
                  </a:cubicBezTo>
                  <a:cubicBezTo>
                    <a:pt x="628" y="129"/>
                    <a:pt x="657" y="117"/>
                    <a:pt x="692" y="117"/>
                  </a:cubicBezTo>
                  <a:cubicBezTo>
                    <a:pt x="727" y="117"/>
                    <a:pt x="754" y="128"/>
                    <a:pt x="773" y="150"/>
                  </a:cubicBezTo>
                  <a:cubicBezTo>
                    <a:pt x="792" y="173"/>
                    <a:pt x="802" y="204"/>
                    <a:pt x="802" y="244"/>
                  </a:cubicBezTo>
                  <a:lnTo>
                    <a:pt x="802" y="266"/>
                  </a:lnTo>
                  <a:close/>
                  <a:moveTo>
                    <a:pt x="526" y="378"/>
                  </a:moveTo>
                  <a:lnTo>
                    <a:pt x="526" y="378"/>
                  </a:lnTo>
                  <a:lnTo>
                    <a:pt x="468" y="378"/>
                  </a:lnTo>
                  <a:lnTo>
                    <a:pt x="468" y="238"/>
                  </a:lnTo>
                  <a:cubicBezTo>
                    <a:pt x="468" y="188"/>
                    <a:pt x="451" y="163"/>
                    <a:pt x="417" y="163"/>
                  </a:cubicBezTo>
                  <a:cubicBezTo>
                    <a:pt x="400" y="163"/>
                    <a:pt x="386" y="170"/>
                    <a:pt x="374" y="184"/>
                  </a:cubicBezTo>
                  <a:cubicBezTo>
                    <a:pt x="362" y="199"/>
                    <a:pt x="357" y="218"/>
                    <a:pt x="357" y="240"/>
                  </a:cubicBezTo>
                  <a:lnTo>
                    <a:pt x="357" y="378"/>
                  </a:lnTo>
                  <a:lnTo>
                    <a:pt x="298" y="378"/>
                  </a:lnTo>
                  <a:lnTo>
                    <a:pt x="298" y="0"/>
                  </a:lnTo>
                  <a:lnTo>
                    <a:pt x="357" y="0"/>
                  </a:lnTo>
                  <a:lnTo>
                    <a:pt x="357" y="165"/>
                  </a:lnTo>
                  <a:lnTo>
                    <a:pt x="358" y="165"/>
                  </a:lnTo>
                  <a:cubicBezTo>
                    <a:pt x="377" y="133"/>
                    <a:pt x="405" y="117"/>
                    <a:pt x="441" y="117"/>
                  </a:cubicBezTo>
                  <a:cubicBezTo>
                    <a:pt x="497" y="117"/>
                    <a:pt x="526" y="151"/>
                    <a:pt x="526" y="221"/>
                  </a:cubicBezTo>
                  <a:lnTo>
                    <a:pt x="526" y="378"/>
                  </a:lnTo>
                  <a:close/>
                  <a:moveTo>
                    <a:pt x="265" y="71"/>
                  </a:moveTo>
                  <a:lnTo>
                    <a:pt x="265" y="71"/>
                  </a:lnTo>
                  <a:lnTo>
                    <a:pt x="162" y="71"/>
                  </a:lnTo>
                  <a:lnTo>
                    <a:pt x="162" y="378"/>
                  </a:lnTo>
                  <a:lnTo>
                    <a:pt x="102" y="378"/>
                  </a:lnTo>
                  <a:lnTo>
                    <a:pt x="102" y="71"/>
                  </a:lnTo>
                  <a:lnTo>
                    <a:pt x="0" y="71"/>
                  </a:lnTo>
                  <a:lnTo>
                    <a:pt x="0" y="21"/>
                  </a:lnTo>
                  <a:lnTo>
                    <a:pt x="265" y="21"/>
                  </a:lnTo>
                  <a:lnTo>
                    <a:pt x="265" y="71"/>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274140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D83B0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7" name="Text Placeholder 4">
            <a:extLst>
              <a:ext uri="{FF2B5EF4-FFF2-40B4-BE49-F238E27FC236}">
                <a16:creationId xmlns:a16="http://schemas.microsoft.com/office/drawing/2014/main" id="{1FC2526B-B2B3-4BA5-AC17-B1AAD1FF4B5D}"/>
              </a:ext>
            </a:extLst>
          </p:cNvPr>
          <p:cNvSpPr>
            <a:spLocks noGrp="1"/>
          </p:cNvSpPr>
          <p:nvPr>
            <p:ph type="body" sz="quarter" idx="14" hasCustomPrompt="1"/>
          </p:nvPr>
        </p:nvSpPr>
        <p:spPr>
          <a:xfrm>
            <a:off x="584200" y="6016752"/>
            <a:ext cx="55138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6" name="MS logo gray - EMF" descr="Microsoft logo, gray text version">
            <a:extLst>
              <a:ext uri="{FF2B5EF4-FFF2-40B4-BE49-F238E27FC236}">
                <a16:creationId xmlns:a16="http://schemas.microsoft.com/office/drawing/2014/main" id="{F28077D6-7EB1-4B7E-84A0-48374B645BA8}"/>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863917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8" name="Text Placeholder 4">
            <a:extLst>
              <a:ext uri="{FF2B5EF4-FFF2-40B4-BE49-F238E27FC236}">
                <a16:creationId xmlns:a16="http://schemas.microsoft.com/office/drawing/2014/main" id="{33510880-83DD-48A9-A111-05C52DE11113}"/>
              </a:ext>
            </a:extLst>
          </p:cNvPr>
          <p:cNvSpPr>
            <a:spLocks noGrp="1"/>
          </p:cNvSpPr>
          <p:nvPr>
            <p:ph type="body" sz="quarter" idx="14" hasCustomPrompt="1"/>
          </p:nvPr>
        </p:nvSpPr>
        <p:spPr>
          <a:xfrm>
            <a:off x="584200" y="6016752"/>
            <a:ext cx="2743200"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7" name="Picture 6" descr="Microsoft Ignite The Tour graphic">
            <a:extLst>
              <a:ext uri="{FF2B5EF4-FFF2-40B4-BE49-F238E27FC236}">
                <a16:creationId xmlns:a16="http://schemas.microsoft.com/office/drawing/2014/main" id="{634884E1-B5A4-420C-A2DE-6323A92F07E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906486" y="0"/>
            <a:ext cx="9285514"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238635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7" name="Text Placeholder 4">
            <a:extLst>
              <a:ext uri="{FF2B5EF4-FFF2-40B4-BE49-F238E27FC236}">
                <a16:creationId xmlns:a16="http://schemas.microsoft.com/office/drawing/2014/main" id="{9DABB7D0-35E4-4977-B6DF-FC6413167548}"/>
              </a:ext>
            </a:extLst>
          </p:cNvPr>
          <p:cNvSpPr>
            <a:spLocks noGrp="1"/>
          </p:cNvSpPr>
          <p:nvPr>
            <p:ph type="body" sz="quarter" idx="14" hasCustomPrompt="1"/>
          </p:nvPr>
        </p:nvSpPr>
        <p:spPr>
          <a:xfrm>
            <a:off x="584200" y="6016752"/>
            <a:ext cx="55138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8" name="Picture 7" descr="Microsoft Ignite The Tour graphic">
            <a:extLst>
              <a:ext uri="{FF2B5EF4-FFF2-40B4-BE49-F238E27FC236}">
                <a16:creationId xmlns:a16="http://schemas.microsoft.com/office/drawing/2014/main" id="{0DD4EC91-2113-42B5-BCCE-4B5CFDA84CC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294626" y="-1"/>
            <a:ext cx="6897374" cy="6858001"/>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69472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6" name="Text Placeholder 4">
            <a:extLst>
              <a:ext uri="{FF2B5EF4-FFF2-40B4-BE49-F238E27FC236}">
                <a16:creationId xmlns:a16="http://schemas.microsoft.com/office/drawing/2014/main" id="{057C73B5-0E5D-44A8-AE3C-5A0E30422215}"/>
              </a:ext>
            </a:extLst>
          </p:cNvPr>
          <p:cNvSpPr>
            <a:spLocks noGrp="1"/>
          </p:cNvSpPr>
          <p:nvPr>
            <p:ph type="body" sz="quarter" idx="13" hasCustomPrompt="1"/>
          </p:nvPr>
        </p:nvSpPr>
        <p:spPr>
          <a:xfrm>
            <a:off x="585216" y="6047530"/>
            <a:ext cx="4174108" cy="276999"/>
          </a:xfrm>
          <a:noFill/>
        </p:spPr>
        <p:txBody>
          <a:bodyPr wrap="square" lIns="0" tIns="0" rIns="0" bIns="0" anchor="b">
            <a:sp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8" name="Picture 7" descr="Two people at a Microsoft event">
            <a:extLst>
              <a:ext uri="{FF2B5EF4-FFF2-40B4-BE49-F238E27FC236}">
                <a16:creationId xmlns:a16="http://schemas.microsoft.com/office/drawing/2014/main" id="{167E3A30-9E9A-405B-9E9F-54CF1376467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771471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7257886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6681622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2141370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4173601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6344B6-05A6-40AD-A0D5-84415341A7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1CE0FD1A-7A7B-4F2B-B0FA-C078F2F6EFD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28C5C5ED-61A5-438A-ADF2-543BEB36377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FAD750B-F51F-4C18-B128-31025C13497E}"/>
              </a:ext>
            </a:extLst>
          </p:cNvPr>
          <p:cNvSpPr>
            <a:spLocks noGrp="1"/>
          </p:cNvSpPr>
          <p:nvPr>
            <p:ph type="dt" sz="half" idx="10"/>
          </p:nvPr>
        </p:nvSpPr>
        <p:spPr/>
        <p:txBody>
          <a:bodyPr/>
          <a:lstStyle/>
          <a:p>
            <a:fld id="{894C087B-338C-4182-AF63-7FDC88A654E5}" type="datetimeFigureOut">
              <a:rPr lang="en-GB" smtClean="0"/>
              <a:t>22/07/2021</a:t>
            </a:fld>
            <a:endParaRPr lang="en-GB"/>
          </a:p>
        </p:txBody>
      </p:sp>
      <p:sp>
        <p:nvSpPr>
          <p:cNvPr id="6" name="Footer Placeholder 5">
            <a:extLst>
              <a:ext uri="{FF2B5EF4-FFF2-40B4-BE49-F238E27FC236}">
                <a16:creationId xmlns:a16="http://schemas.microsoft.com/office/drawing/2014/main" id="{BD5044FD-7E93-42F7-A997-882BB91ABE20}"/>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4472C20-07DB-477A-87DF-09531BF2B089}"/>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2065062552"/>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7718804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2009235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32217038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22447953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dirty="0"/>
              <a:t>Square photo layout with smaller text</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98234912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1688417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41688465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dirty="0"/>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02345256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13106467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dirty="0"/>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71117439"/>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28FAE-9827-478A-8F6B-A43B2DADA46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AC0A7314-648C-4A5A-9F1B-48D9056265F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D90F1FFD-6CCD-4095-92A2-9CCC3FC0C35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E31865F-0544-41A7-91AD-522E086C58E9}"/>
              </a:ext>
            </a:extLst>
          </p:cNvPr>
          <p:cNvSpPr>
            <a:spLocks noGrp="1"/>
          </p:cNvSpPr>
          <p:nvPr>
            <p:ph type="dt" sz="half" idx="10"/>
          </p:nvPr>
        </p:nvSpPr>
        <p:spPr/>
        <p:txBody>
          <a:bodyPr/>
          <a:lstStyle/>
          <a:p>
            <a:fld id="{894C087B-338C-4182-AF63-7FDC88A654E5}" type="datetimeFigureOut">
              <a:rPr lang="en-GB" smtClean="0"/>
              <a:t>22/07/2021</a:t>
            </a:fld>
            <a:endParaRPr lang="en-GB"/>
          </a:p>
        </p:txBody>
      </p:sp>
      <p:sp>
        <p:nvSpPr>
          <p:cNvPr id="6" name="Footer Placeholder 5">
            <a:extLst>
              <a:ext uri="{FF2B5EF4-FFF2-40B4-BE49-F238E27FC236}">
                <a16:creationId xmlns:a16="http://schemas.microsoft.com/office/drawing/2014/main" id="{86C8F60B-37F7-43C1-980C-4782A5D1B1EC}"/>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0881E98-6B33-48D6-8267-8D7B35721353}"/>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30808038"/>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2806478381"/>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8960836"/>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a:noFill/>
        </p:spPr>
        <p:txBody>
          <a:bodyPr anchor="ctr"/>
          <a:lstStyle>
            <a:lvl1pPr>
              <a:defRPr>
                <a:solidFill>
                  <a:schemeClr val="bg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44660161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46060738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014432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55107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7" name="Picture 6" descr="Microsoft Ignite The Tour graphic">
            <a:extLst>
              <a:ext uri="{FF2B5EF4-FFF2-40B4-BE49-F238E27FC236}">
                <a16:creationId xmlns:a16="http://schemas.microsoft.com/office/drawing/2014/main" id="{49EFE72D-84A8-4C08-AF2F-E5E1B5A3FBD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145970" y="0"/>
            <a:ext cx="9046030" cy="6858000"/>
          </a:xfrm>
          <a:prstGeom prst="rect">
            <a:avLst/>
          </a:prstGeom>
        </p:spPr>
      </p:pic>
    </p:spTree>
    <p:extLst>
      <p:ext uri="{BB962C8B-B14F-4D97-AF65-F5344CB8AC3E}">
        <p14:creationId xmlns:p14="http://schemas.microsoft.com/office/powerpoint/2010/main" val="4190995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pic>
        <p:nvPicPr>
          <p:cNvPr id="5" name="Picture 4" descr="Microsoft Ignite The Tour graphic">
            <a:extLst>
              <a:ext uri="{FF2B5EF4-FFF2-40B4-BE49-F238E27FC236}">
                <a16:creationId xmlns:a16="http://schemas.microsoft.com/office/drawing/2014/main" id="{7CB8EBFF-20C5-402C-987B-C51DBE9A9DF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965371" y="0"/>
            <a:ext cx="6226629" cy="6858001"/>
          </a:xfrm>
          <a:prstGeom prst="rect">
            <a:avLst/>
          </a:prstGeom>
        </p:spPr>
      </p:pic>
    </p:spTree>
    <p:extLst>
      <p:ext uri="{BB962C8B-B14F-4D97-AF65-F5344CB8AC3E}">
        <p14:creationId xmlns:p14="http://schemas.microsoft.com/office/powerpoint/2010/main" val="2749964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604930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4969959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5101345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18" Type="http://schemas.openxmlformats.org/officeDocument/2006/relationships/slideLayout" Target="../slideLayouts/slideLayout32.xml"/><Relationship Id="rId3" Type="http://schemas.openxmlformats.org/officeDocument/2006/relationships/slideLayout" Target="../slideLayouts/slideLayout17.xml"/><Relationship Id="rId21" Type="http://schemas.openxmlformats.org/officeDocument/2006/relationships/image" Target="../media/image4.emf"/><Relationship Id="rId7" Type="http://schemas.openxmlformats.org/officeDocument/2006/relationships/slideLayout" Target="../slideLayouts/slideLayout21.xml"/><Relationship Id="rId12" Type="http://schemas.openxmlformats.org/officeDocument/2006/relationships/slideLayout" Target="../slideLayouts/slideLayout26.xml"/><Relationship Id="rId17" Type="http://schemas.openxmlformats.org/officeDocument/2006/relationships/slideLayout" Target="../slideLayouts/slideLayout31.xml"/><Relationship Id="rId2" Type="http://schemas.openxmlformats.org/officeDocument/2006/relationships/slideLayout" Target="../slideLayouts/slideLayout16.xml"/><Relationship Id="rId16" Type="http://schemas.openxmlformats.org/officeDocument/2006/relationships/slideLayout" Target="../slideLayouts/slideLayout30.xml"/><Relationship Id="rId20" Type="http://schemas.openxmlformats.org/officeDocument/2006/relationships/theme" Target="../theme/theme2.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slideLayout" Target="../slideLayouts/slideLayout29.xml"/><Relationship Id="rId10" Type="http://schemas.openxmlformats.org/officeDocument/2006/relationships/slideLayout" Target="../slideLayouts/slideLayout24.xml"/><Relationship Id="rId19" Type="http://schemas.openxmlformats.org/officeDocument/2006/relationships/slideLayout" Target="../slideLayouts/slideLayout33.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slideLayout" Target="../slideLayouts/slideLayout46.xml"/><Relationship Id="rId18" Type="http://schemas.openxmlformats.org/officeDocument/2006/relationships/slideLayout" Target="../slideLayouts/slideLayout51.xml"/><Relationship Id="rId26" Type="http://schemas.openxmlformats.org/officeDocument/2006/relationships/slideLayout" Target="../slideLayouts/slideLayout59.xml"/><Relationship Id="rId39" Type="http://schemas.openxmlformats.org/officeDocument/2006/relationships/image" Target="../media/image10.emf"/><Relationship Id="rId3" Type="http://schemas.openxmlformats.org/officeDocument/2006/relationships/slideLayout" Target="../slideLayouts/slideLayout36.xml"/><Relationship Id="rId21" Type="http://schemas.openxmlformats.org/officeDocument/2006/relationships/slideLayout" Target="../slideLayouts/slideLayout54.xml"/><Relationship Id="rId34" Type="http://schemas.openxmlformats.org/officeDocument/2006/relationships/slideLayout" Target="../slideLayouts/slideLayout67.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17" Type="http://schemas.openxmlformats.org/officeDocument/2006/relationships/slideLayout" Target="../slideLayouts/slideLayout50.xml"/><Relationship Id="rId25" Type="http://schemas.openxmlformats.org/officeDocument/2006/relationships/slideLayout" Target="../slideLayouts/slideLayout58.xml"/><Relationship Id="rId33" Type="http://schemas.openxmlformats.org/officeDocument/2006/relationships/slideLayout" Target="../slideLayouts/slideLayout66.xml"/><Relationship Id="rId38" Type="http://schemas.openxmlformats.org/officeDocument/2006/relationships/theme" Target="../theme/theme3.xml"/><Relationship Id="rId2" Type="http://schemas.openxmlformats.org/officeDocument/2006/relationships/slideLayout" Target="../slideLayouts/slideLayout35.xml"/><Relationship Id="rId16" Type="http://schemas.openxmlformats.org/officeDocument/2006/relationships/slideLayout" Target="../slideLayouts/slideLayout49.xml"/><Relationship Id="rId20" Type="http://schemas.openxmlformats.org/officeDocument/2006/relationships/slideLayout" Target="../slideLayouts/slideLayout53.xml"/><Relationship Id="rId29" Type="http://schemas.openxmlformats.org/officeDocument/2006/relationships/slideLayout" Target="../slideLayouts/slideLayout62.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24" Type="http://schemas.openxmlformats.org/officeDocument/2006/relationships/slideLayout" Target="../slideLayouts/slideLayout57.xml"/><Relationship Id="rId32" Type="http://schemas.openxmlformats.org/officeDocument/2006/relationships/slideLayout" Target="../slideLayouts/slideLayout65.xml"/><Relationship Id="rId37" Type="http://schemas.openxmlformats.org/officeDocument/2006/relationships/slideLayout" Target="../slideLayouts/slideLayout70.xml"/><Relationship Id="rId5" Type="http://schemas.openxmlformats.org/officeDocument/2006/relationships/slideLayout" Target="../slideLayouts/slideLayout38.xml"/><Relationship Id="rId15" Type="http://schemas.openxmlformats.org/officeDocument/2006/relationships/slideLayout" Target="../slideLayouts/slideLayout48.xml"/><Relationship Id="rId23" Type="http://schemas.openxmlformats.org/officeDocument/2006/relationships/slideLayout" Target="../slideLayouts/slideLayout56.xml"/><Relationship Id="rId28" Type="http://schemas.openxmlformats.org/officeDocument/2006/relationships/slideLayout" Target="../slideLayouts/slideLayout61.xml"/><Relationship Id="rId36" Type="http://schemas.openxmlformats.org/officeDocument/2006/relationships/slideLayout" Target="../slideLayouts/slideLayout69.xml"/><Relationship Id="rId10" Type="http://schemas.openxmlformats.org/officeDocument/2006/relationships/slideLayout" Target="../slideLayouts/slideLayout43.xml"/><Relationship Id="rId19" Type="http://schemas.openxmlformats.org/officeDocument/2006/relationships/slideLayout" Target="../slideLayouts/slideLayout52.xml"/><Relationship Id="rId31" Type="http://schemas.openxmlformats.org/officeDocument/2006/relationships/slideLayout" Target="../slideLayouts/slideLayout64.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 Id="rId22" Type="http://schemas.openxmlformats.org/officeDocument/2006/relationships/slideLayout" Target="../slideLayouts/slideLayout55.xml"/><Relationship Id="rId27" Type="http://schemas.openxmlformats.org/officeDocument/2006/relationships/slideLayout" Target="../slideLayouts/slideLayout60.xml"/><Relationship Id="rId30" Type="http://schemas.openxmlformats.org/officeDocument/2006/relationships/slideLayout" Target="../slideLayouts/slideLayout63.xml"/><Relationship Id="rId35" Type="http://schemas.openxmlformats.org/officeDocument/2006/relationships/slideLayout" Target="../slideLayouts/slideLayout6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8.xml"/><Relationship Id="rId13" Type="http://schemas.openxmlformats.org/officeDocument/2006/relationships/slideLayout" Target="../slideLayouts/slideLayout83.xml"/><Relationship Id="rId18" Type="http://schemas.openxmlformats.org/officeDocument/2006/relationships/slideLayout" Target="../slideLayouts/slideLayout88.xml"/><Relationship Id="rId26" Type="http://schemas.openxmlformats.org/officeDocument/2006/relationships/slideLayout" Target="../slideLayouts/slideLayout96.xml"/><Relationship Id="rId3" Type="http://schemas.openxmlformats.org/officeDocument/2006/relationships/slideLayout" Target="../slideLayouts/slideLayout73.xml"/><Relationship Id="rId21" Type="http://schemas.openxmlformats.org/officeDocument/2006/relationships/slideLayout" Target="../slideLayouts/slideLayout91.xml"/><Relationship Id="rId7" Type="http://schemas.openxmlformats.org/officeDocument/2006/relationships/slideLayout" Target="../slideLayouts/slideLayout77.xml"/><Relationship Id="rId12" Type="http://schemas.openxmlformats.org/officeDocument/2006/relationships/slideLayout" Target="../slideLayouts/slideLayout82.xml"/><Relationship Id="rId17" Type="http://schemas.openxmlformats.org/officeDocument/2006/relationships/slideLayout" Target="../slideLayouts/slideLayout87.xml"/><Relationship Id="rId25" Type="http://schemas.openxmlformats.org/officeDocument/2006/relationships/slideLayout" Target="../slideLayouts/slideLayout95.xml"/><Relationship Id="rId33" Type="http://schemas.openxmlformats.org/officeDocument/2006/relationships/image" Target="../media/image10.emf"/><Relationship Id="rId2" Type="http://schemas.openxmlformats.org/officeDocument/2006/relationships/slideLayout" Target="../slideLayouts/slideLayout72.xml"/><Relationship Id="rId16" Type="http://schemas.openxmlformats.org/officeDocument/2006/relationships/slideLayout" Target="../slideLayouts/slideLayout86.xml"/><Relationship Id="rId20" Type="http://schemas.openxmlformats.org/officeDocument/2006/relationships/slideLayout" Target="../slideLayouts/slideLayout90.xml"/><Relationship Id="rId29" Type="http://schemas.openxmlformats.org/officeDocument/2006/relationships/slideLayout" Target="../slideLayouts/slideLayout99.xml"/><Relationship Id="rId1" Type="http://schemas.openxmlformats.org/officeDocument/2006/relationships/slideLayout" Target="../slideLayouts/slideLayout71.xml"/><Relationship Id="rId6" Type="http://schemas.openxmlformats.org/officeDocument/2006/relationships/slideLayout" Target="../slideLayouts/slideLayout76.xml"/><Relationship Id="rId11" Type="http://schemas.openxmlformats.org/officeDocument/2006/relationships/slideLayout" Target="../slideLayouts/slideLayout81.xml"/><Relationship Id="rId24" Type="http://schemas.openxmlformats.org/officeDocument/2006/relationships/slideLayout" Target="../slideLayouts/slideLayout94.xml"/><Relationship Id="rId32" Type="http://schemas.openxmlformats.org/officeDocument/2006/relationships/theme" Target="../theme/theme4.xml"/><Relationship Id="rId5" Type="http://schemas.openxmlformats.org/officeDocument/2006/relationships/slideLayout" Target="../slideLayouts/slideLayout75.xml"/><Relationship Id="rId15" Type="http://schemas.openxmlformats.org/officeDocument/2006/relationships/slideLayout" Target="../slideLayouts/slideLayout85.xml"/><Relationship Id="rId23" Type="http://schemas.openxmlformats.org/officeDocument/2006/relationships/slideLayout" Target="../slideLayouts/slideLayout93.xml"/><Relationship Id="rId28" Type="http://schemas.openxmlformats.org/officeDocument/2006/relationships/slideLayout" Target="../slideLayouts/slideLayout98.xml"/><Relationship Id="rId10" Type="http://schemas.openxmlformats.org/officeDocument/2006/relationships/slideLayout" Target="../slideLayouts/slideLayout80.xml"/><Relationship Id="rId19" Type="http://schemas.openxmlformats.org/officeDocument/2006/relationships/slideLayout" Target="../slideLayouts/slideLayout89.xml"/><Relationship Id="rId31" Type="http://schemas.openxmlformats.org/officeDocument/2006/relationships/slideLayout" Target="../slideLayouts/slideLayout101.xml"/><Relationship Id="rId4" Type="http://schemas.openxmlformats.org/officeDocument/2006/relationships/slideLayout" Target="../slideLayouts/slideLayout74.xml"/><Relationship Id="rId9" Type="http://schemas.openxmlformats.org/officeDocument/2006/relationships/slideLayout" Target="../slideLayouts/slideLayout79.xml"/><Relationship Id="rId14" Type="http://schemas.openxmlformats.org/officeDocument/2006/relationships/slideLayout" Target="../slideLayouts/slideLayout84.xml"/><Relationship Id="rId22" Type="http://schemas.openxmlformats.org/officeDocument/2006/relationships/slideLayout" Target="../slideLayouts/slideLayout92.xml"/><Relationship Id="rId27" Type="http://schemas.openxmlformats.org/officeDocument/2006/relationships/slideLayout" Target="../slideLayouts/slideLayout97.xml"/><Relationship Id="rId30" Type="http://schemas.openxmlformats.org/officeDocument/2006/relationships/slideLayout" Target="../slideLayouts/slideLayout10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A3D687-A5EA-4D96-A85D-D2D9D04AD70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51AAEAB5-DC0C-426A-B60D-5262A15FE10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F65D7CD-6EA3-4722-A34D-7411B979EEE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94C087B-338C-4182-AF63-7FDC88A654E5}" type="datetimeFigureOut">
              <a:rPr lang="en-GB" smtClean="0"/>
              <a:t>22/07/2021</a:t>
            </a:fld>
            <a:endParaRPr lang="en-GB"/>
          </a:p>
        </p:txBody>
      </p:sp>
      <p:sp>
        <p:nvSpPr>
          <p:cNvPr id="5" name="Footer Placeholder 4">
            <a:extLst>
              <a:ext uri="{FF2B5EF4-FFF2-40B4-BE49-F238E27FC236}">
                <a16:creationId xmlns:a16="http://schemas.microsoft.com/office/drawing/2014/main" id="{B38C7240-C5F2-45C9-B23A-C12308473BC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4F05E035-D116-4AEA-AD4B-404CAA7A956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02F0A34-BAD1-4950-8C8E-B7187CF3EDFA}" type="slidenum">
              <a:rPr lang="en-GB" smtClean="0"/>
              <a:t>‹#›</a:t>
            </a:fld>
            <a:endParaRPr lang="en-GB"/>
          </a:p>
        </p:txBody>
      </p:sp>
    </p:spTree>
    <p:extLst>
      <p:ext uri="{BB962C8B-B14F-4D97-AF65-F5344CB8AC3E}">
        <p14:creationId xmlns:p14="http://schemas.microsoft.com/office/powerpoint/2010/main" val="33534024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2" r:id="rId13"/>
    <p:sldLayoutId id="2147483759"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1" cstate="email">
            <a:extLst>
              <a:ext uri="{28A0092B-C50C-407E-A947-70E740481C1C}">
                <a14:useLocalDpi xmlns:a14="http://schemas.microsoft.com/office/drawing/2010/main"/>
              </a:ext>
            </a:extLst>
          </a:blip>
          <a:stretch>
            <a:fillRect/>
          </a:stretch>
        </p:blipFill>
        <p:spPr>
          <a:xfrm rot="5400000">
            <a:off x="9179299" y="3012080"/>
            <a:ext cx="6858623" cy="833219"/>
          </a:xfrm>
          <a:prstGeom prst="rect">
            <a:avLst/>
          </a:prstGeom>
        </p:spPr>
      </p:pic>
    </p:spTree>
    <p:extLst>
      <p:ext uri="{BB962C8B-B14F-4D97-AF65-F5344CB8AC3E}">
        <p14:creationId xmlns:p14="http://schemas.microsoft.com/office/powerpoint/2010/main" val="2251741938"/>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3" r:id="rId7"/>
    <p:sldLayoutId id="2147483674" r:id="rId8"/>
    <p:sldLayoutId id="2147483675" r:id="rId9"/>
    <p:sldLayoutId id="2147483676" r:id="rId10"/>
    <p:sldLayoutId id="2147483677" r:id="rId11"/>
    <p:sldLayoutId id="2147483760" r:id="rId12"/>
    <p:sldLayoutId id="2147483761" r:id="rId13"/>
    <p:sldLayoutId id="2147483763" r:id="rId14"/>
    <p:sldLayoutId id="2147483764" r:id="rId15"/>
    <p:sldLayoutId id="2147483766" r:id="rId16"/>
    <p:sldLayoutId id="2147483767" r:id="rId17"/>
    <p:sldLayoutId id="2147483768" r:id="rId18"/>
    <p:sldLayoutId id="2147483769" r:id="rId19"/>
  </p:sldLayoutIdLst>
  <p:transition>
    <p:fade/>
  </p:transition>
  <p:txStyles>
    <p:titleStyle>
      <a:lvl1pPr algn="l" defTabSz="914367" rtl="0" eaLnBrk="1" latinLnBrk="0" hangingPunct="1">
        <a:lnSpc>
          <a:spcPct val="90000"/>
        </a:lnSpc>
        <a:spcBef>
          <a:spcPct val="0"/>
        </a:spcBef>
        <a:buNone/>
        <a:defRPr lang="en-US" sz="4705" b="0" kern="1200" cap="none" spc="-147"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p15:clr>
            <a:srgbClr val="C35EA4"/>
          </p15:clr>
        </p15:guide>
        <p15:guide id="4" pos="1528">
          <p15:clr>
            <a:srgbClr val="C35EA4"/>
          </p15:clr>
        </p15:guide>
        <p15:guide id="5" pos="2619">
          <p15:clr>
            <a:srgbClr val="C35EA4"/>
          </p15:clr>
        </p15:guide>
        <p15:guide id="6" pos="2765">
          <p15:clr>
            <a:srgbClr val="C35EA4"/>
          </p15:clr>
        </p15:guide>
        <p15:guide id="7" pos="3855">
          <p15:clr>
            <a:srgbClr val="C35EA4"/>
          </p15:clr>
        </p15:guide>
        <p15:guide id="8" pos="4003">
          <p15:clr>
            <a:srgbClr val="C35EA4"/>
          </p15:clr>
        </p15:guide>
        <p15:guide id="9" pos="5083">
          <p15:clr>
            <a:srgbClr val="C35EA4"/>
          </p15:clr>
        </p15:guide>
        <p15:guide id="10" pos="5231">
          <p15:clr>
            <a:srgbClr val="C35EA4"/>
          </p15:clr>
        </p15:guide>
        <p15:guide id="11" pos="6323">
          <p15:clr>
            <a:srgbClr val="C35EA4"/>
          </p15:clr>
        </p15:guide>
        <p15:guide id="12" pos="6469">
          <p15:clr>
            <a:srgbClr val="C35EA4"/>
          </p15:clr>
        </p15:guide>
        <p15:guide id="16" pos="293">
          <p15:clr>
            <a:srgbClr val="F26B43"/>
          </p15:clr>
        </p15:guide>
        <p15:guide id="17" pos="7392">
          <p15:clr>
            <a:srgbClr val="F26B43"/>
          </p15:clr>
        </p15:guide>
        <p15:guide id="18" orient="horz" pos="751">
          <p15:clr>
            <a:srgbClr val="5ACBF0"/>
          </p15:clr>
        </p15:guide>
        <p15:guide id="19" orient="horz" pos="1366">
          <p15:clr>
            <a:srgbClr val="5ACBF0"/>
          </p15:clr>
        </p15:guide>
        <p15:guide id="20" orient="horz" pos="605">
          <p15:clr>
            <a:srgbClr val="5ACBF0"/>
          </p15:clr>
        </p15:guide>
        <p15:guide id="21" orient="horz" pos="1514">
          <p15:clr>
            <a:srgbClr val="5ACBF0"/>
          </p15:clr>
        </p15:guide>
        <p15:guide id="22" orient="horz" pos="2130">
          <p15:clr>
            <a:srgbClr val="5ACBF0"/>
          </p15:clr>
        </p15:guide>
        <p15:guide id="23" orient="horz" pos="2275">
          <p15:clr>
            <a:srgbClr val="5ACBF0"/>
          </p15:clr>
        </p15:guide>
        <p15:guide id="25" orient="horz" pos="288">
          <p15:clr>
            <a:srgbClr val="F26B43"/>
          </p15:clr>
        </p15:guide>
        <p15:guide id="26" orient="horz" pos="4014">
          <p15:clr>
            <a:srgbClr val="F26B43"/>
          </p15:clr>
        </p15:guide>
        <p15:guide id="27" orient="horz" pos="2891">
          <p15:clr>
            <a:srgbClr val="5ACBF0"/>
          </p15:clr>
        </p15:guide>
        <p15:guide id="28" orient="horz" pos="3038">
          <p15:clr>
            <a:srgbClr val="5ACBF0"/>
          </p15:clr>
        </p15:guide>
        <p15:guide id="29" orient="horz" pos="3654">
          <p15:clr>
            <a:srgbClr val="5ACBF0"/>
          </p15:clr>
        </p15:guide>
        <p15:guide id="30" orient="horz" pos="3800">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9"/>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986705886"/>
      </p:ext>
    </p:extLst>
  </p:cSld>
  <p:clrMap bg1="dk1" tx1="lt1" bg2="dk2" tx2="lt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 id="2147483700" r:id="rId13"/>
    <p:sldLayoutId id="2147483701" r:id="rId14"/>
    <p:sldLayoutId id="2147483702" r:id="rId15"/>
    <p:sldLayoutId id="2147483703" r:id="rId16"/>
    <p:sldLayoutId id="2147483704" r:id="rId17"/>
    <p:sldLayoutId id="2147483705" r:id="rId18"/>
    <p:sldLayoutId id="2147483706" r:id="rId19"/>
    <p:sldLayoutId id="2147483707" r:id="rId20"/>
    <p:sldLayoutId id="2147483708" r:id="rId21"/>
    <p:sldLayoutId id="2147483709" r:id="rId22"/>
    <p:sldLayoutId id="2147483710" r:id="rId23"/>
    <p:sldLayoutId id="2147483711" r:id="rId24"/>
    <p:sldLayoutId id="2147483712" r:id="rId25"/>
    <p:sldLayoutId id="2147483713" r:id="rId26"/>
    <p:sldLayoutId id="2147483714" r:id="rId27"/>
    <p:sldLayoutId id="2147483715" r:id="rId28"/>
    <p:sldLayoutId id="2147483716" r:id="rId29"/>
    <p:sldLayoutId id="2147483717" r:id="rId30"/>
    <p:sldLayoutId id="2147483718" r:id="rId31"/>
    <p:sldLayoutId id="2147483719" r:id="rId32"/>
    <p:sldLayoutId id="2147483720" r:id="rId33"/>
    <p:sldLayoutId id="2147483721" r:id="rId34"/>
    <p:sldLayoutId id="2147483722" r:id="rId35"/>
    <p:sldLayoutId id="2147483723" r:id="rId36"/>
    <p:sldLayoutId id="2147483726" r:id="rId37"/>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3"/>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361497129"/>
      </p:ext>
    </p:extLst>
  </p:cSld>
  <p:clrMap bg1="lt1" tx1="dk1" bg2="lt2" tx2="dk2" accent1="accent1" accent2="accent2" accent3="accent3" accent4="accent4" accent5="accent5" accent6="accent6" hlink="hlink" folHlink="folHlink"/>
  <p:sldLayoutIdLst>
    <p:sldLayoutId id="2147483728" r:id="rId1"/>
    <p:sldLayoutId id="2147483729" r:id="rId2"/>
    <p:sldLayoutId id="2147483730" r:id="rId3"/>
    <p:sldLayoutId id="2147483731" r:id="rId4"/>
    <p:sldLayoutId id="2147483732" r:id="rId5"/>
    <p:sldLayoutId id="2147483733" r:id="rId6"/>
    <p:sldLayoutId id="2147483734" r:id="rId7"/>
    <p:sldLayoutId id="2147483735" r:id="rId8"/>
    <p:sldLayoutId id="2147483736" r:id="rId9"/>
    <p:sldLayoutId id="2147483737" r:id="rId10"/>
    <p:sldLayoutId id="2147483738" r:id="rId11"/>
    <p:sldLayoutId id="2147483739" r:id="rId12"/>
    <p:sldLayoutId id="2147483740" r:id="rId13"/>
    <p:sldLayoutId id="2147483741" r:id="rId14"/>
    <p:sldLayoutId id="2147483742" r:id="rId15"/>
    <p:sldLayoutId id="2147483743" r:id="rId16"/>
    <p:sldLayoutId id="2147483744" r:id="rId17"/>
    <p:sldLayoutId id="2147483745" r:id="rId18"/>
    <p:sldLayoutId id="2147483746" r:id="rId19"/>
    <p:sldLayoutId id="2147483747" r:id="rId20"/>
    <p:sldLayoutId id="2147483748" r:id="rId21"/>
    <p:sldLayoutId id="2147483749" r:id="rId22"/>
    <p:sldLayoutId id="2147483750" r:id="rId23"/>
    <p:sldLayoutId id="2147483751" r:id="rId24"/>
    <p:sldLayoutId id="2147483752" r:id="rId25"/>
    <p:sldLayoutId id="2147483753" r:id="rId26"/>
    <p:sldLayoutId id="2147483754" r:id="rId27"/>
    <p:sldLayoutId id="2147483755" r:id="rId28"/>
    <p:sldLayoutId id="2147483756" r:id="rId29"/>
    <p:sldLayoutId id="2147483757" r:id="rId30"/>
    <p:sldLayoutId id="2147483758"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7.xml"/></Relationships>
</file>

<file path=ppt/slides/_rels/slide1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1.xml"/></Relationships>
</file>

<file path=ppt/slides/_rels/slide1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7.xml"/></Relationships>
</file>

<file path=ppt/slides/_rels/slide1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7.png"/><Relationship Id="rId1" Type="http://schemas.openxmlformats.org/officeDocument/2006/relationships/slideLayout" Target="../slideLayouts/slideLayout27.xml"/><Relationship Id="rId5" Type="http://schemas.openxmlformats.org/officeDocument/2006/relationships/hyperlink" Target="https://docs.microsoft.com/en-us/learn/modules/get-started-with-powerapps/3-powerapps-related-technologies" TargetMode="External"/><Relationship Id="rId4" Type="http://schemas.openxmlformats.org/officeDocument/2006/relationships/image" Target="../media/image50.png"/></Relationships>
</file>

<file path=ppt/slides/_rels/slide1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7.xml"/></Relationships>
</file>

<file path=ppt/slides/_rels/slide1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7.xml"/></Relationships>
</file>

<file path=ppt/slides/_rels/slide1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2.xml"/></Relationships>
</file>

<file path=ppt/slides/_rels/slide2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47.png"/><Relationship Id="rId1" Type="http://schemas.openxmlformats.org/officeDocument/2006/relationships/slideLayout" Target="../slideLayouts/slideLayout27.xml"/><Relationship Id="rId4" Type="http://schemas.openxmlformats.org/officeDocument/2006/relationships/hyperlink" Target="https://docs.microsoft.com/en-us/learn/modules/how-to-build-ui-canvas-app/1-use-themes" TargetMode="External"/></Relationships>
</file>

<file path=ppt/slides/_rels/slide2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7.xml"/></Relationships>
</file>

<file path=ppt/slides/_rels/slide25.xml.rels><?xml version="1.0" encoding="UTF-8" standalone="yes"?>
<Relationships xmlns="http://schemas.openxmlformats.org/package/2006/relationships"><Relationship Id="rId3" Type="http://schemas.openxmlformats.org/officeDocument/2006/relationships/hyperlink" Target="https://docs.microsoft.com/en-us/learn/modules/how-to-build-ui-canvas-app/3-icons" TargetMode="External"/><Relationship Id="rId2" Type="http://schemas.openxmlformats.org/officeDocument/2006/relationships/image" Target="../media/image47.png"/><Relationship Id="rId1" Type="http://schemas.openxmlformats.org/officeDocument/2006/relationships/slideLayout" Target="../slideLayouts/slideLayout27.xml"/><Relationship Id="rId4" Type="http://schemas.openxmlformats.org/officeDocument/2006/relationships/image" Target="../media/image53.png"/></Relationships>
</file>

<file path=ppt/slides/_rels/slide2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47.png"/><Relationship Id="rId1" Type="http://schemas.openxmlformats.org/officeDocument/2006/relationships/slideLayout" Target="../slideLayouts/slideLayout27.xml"/><Relationship Id="rId4" Type="http://schemas.openxmlformats.org/officeDocument/2006/relationships/hyperlink" Target="https://docs.microsoft.com/en-us/learn/modules/how-to-build-ui-canvas-app/5-personalization" TargetMode="Externa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2.xml"/></Relationships>
</file>

<file path=ppt/slides/_rels/slide2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47.png"/><Relationship Id="rId1" Type="http://schemas.openxmlformats.org/officeDocument/2006/relationships/slideLayout" Target="../slideLayouts/slideLayout27.xml"/></Relationships>
</file>

<file path=ppt/slides/_rels/slide3.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4.xml"/><Relationship Id="rId1" Type="http://schemas.openxmlformats.org/officeDocument/2006/relationships/slideLayout" Target="../slideLayouts/slideLayout29.xml"/><Relationship Id="rId4" Type="http://schemas.openxmlformats.org/officeDocument/2006/relationships/image" Target="../media/image32.emf"/></Relationships>
</file>

<file path=ppt/slides/_rels/slide5.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5.xml"/><Relationship Id="rId1" Type="http://schemas.openxmlformats.org/officeDocument/2006/relationships/slideLayout" Target="../slideLayouts/slideLayout30.xml"/></Relationships>
</file>

<file path=ppt/slides/_rels/slide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xml"/><Relationship Id="rId1" Type="http://schemas.openxmlformats.org/officeDocument/2006/relationships/slideLayout" Target="../slideLayouts/slideLayout30.xml"/></Relationships>
</file>

<file path=ppt/slides/_rels/slide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5.png"/><Relationship Id="rId1" Type="http://schemas.openxmlformats.org/officeDocument/2006/relationships/slideLayout" Target="../slideLayouts/slideLayout27.xml"/></Relationships>
</file>

<file path=ppt/slides/_rels/slide8.xml.rels><?xml version="1.0" encoding="UTF-8" standalone="yes"?>
<Relationships xmlns="http://schemas.openxmlformats.org/package/2006/relationships"><Relationship Id="rId8" Type="http://schemas.openxmlformats.org/officeDocument/2006/relationships/image" Target="../media/image42.gif"/><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image" Target="../media/image36.png"/><Relationship Id="rId1" Type="http://schemas.openxmlformats.org/officeDocument/2006/relationships/slideLayout" Target="../slideLayouts/slideLayout26.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7.xml"/><Relationship Id="rId1" Type="http://schemas.openxmlformats.org/officeDocument/2006/relationships/slideLayout" Target="../slideLayouts/slideLayout28.xml"/><Relationship Id="rId5" Type="http://schemas.openxmlformats.org/officeDocument/2006/relationships/image" Target="../media/image45.png"/><Relationship Id="rId4" Type="http://schemas.openxmlformats.org/officeDocument/2006/relationships/image" Target="../media/image4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texto 1">
            <a:extLst>
              <a:ext uri="{FF2B5EF4-FFF2-40B4-BE49-F238E27FC236}">
                <a16:creationId xmlns:a16="http://schemas.microsoft.com/office/drawing/2014/main" id="{18BEC758-C63F-4A86-8510-25B6A8D23EB6}"/>
              </a:ext>
            </a:extLst>
          </p:cNvPr>
          <p:cNvSpPr txBox="1">
            <a:spLocks/>
          </p:cNvSpPr>
          <p:nvPr/>
        </p:nvSpPr>
        <p:spPr>
          <a:xfrm>
            <a:off x="0" y="0"/>
            <a:ext cx="12192000" cy="6857999"/>
          </a:xfrm>
          <a:prstGeom prst="rect">
            <a:avLst/>
          </a:prstGeom>
          <a:solidFill>
            <a:schemeClr val="bg1">
              <a:alpha val="25000"/>
            </a:schemeClr>
          </a:solidFill>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r>
              <a:rPr lang="en-US" sz="4000" b="1" dirty="0">
                <a:solidFill>
                  <a:srgbClr val="124548"/>
                </a:solidFill>
              </a:rPr>
              <a:t>Microsoft Power Platform</a:t>
            </a:r>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p:txBody>
      </p:sp>
    </p:spTree>
    <p:extLst>
      <p:ext uri="{BB962C8B-B14F-4D97-AF65-F5344CB8AC3E}">
        <p14:creationId xmlns:p14="http://schemas.microsoft.com/office/powerpoint/2010/main" val="38972760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89F745-1835-44C8-9CD5-3A803F42363D}"/>
              </a:ext>
            </a:extLst>
          </p:cNvPr>
          <p:cNvSpPr/>
          <p:nvPr/>
        </p:nvSpPr>
        <p:spPr>
          <a:xfrm>
            <a:off x="0" y="2474893"/>
            <a:ext cx="5334000" cy="92333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5400" b="1" dirty="0">
                <a:solidFill>
                  <a:srgbClr val="7030A0"/>
                </a:solidFill>
                <a:latin typeface="Calibri" panose="020F0502020204030204"/>
              </a:rPr>
              <a:t>Canvas Apps</a:t>
            </a:r>
            <a:endParaRPr kumimoji="0" lang="en-US" sz="2800" b="1" i="0" u="none" strike="noStrike" kern="1200" cap="none" spc="0" normalizeH="0" baseline="0" noProof="0" dirty="0">
              <a:ln>
                <a:noFill/>
              </a:ln>
              <a:solidFill>
                <a:srgbClr val="7030A0"/>
              </a:solidFill>
              <a:effectLst/>
              <a:uLnTx/>
              <a:uFillTx/>
              <a:latin typeface="Calibri" panose="020F0502020204030204"/>
              <a:ea typeface="+mn-ea"/>
              <a:cs typeface="+mn-cs"/>
            </a:endParaRPr>
          </a:p>
        </p:txBody>
      </p:sp>
      <p:pic>
        <p:nvPicPr>
          <p:cNvPr id="7" name="Picture 6">
            <a:extLst>
              <a:ext uri="{FF2B5EF4-FFF2-40B4-BE49-F238E27FC236}">
                <a16:creationId xmlns:a16="http://schemas.microsoft.com/office/drawing/2014/main" id="{450667ED-F370-42BF-B39A-6D8439AA9CAA}"/>
              </a:ext>
            </a:extLst>
          </p:cNvPr>
          <p:cNvPicPr>
            <a:picLocks noChangeAspect="1"/>
          </p:cNvPicPr>
          <p:nvPr/>
        </p:nvPicPr>
        <p:blipFill>
          <a:blip r:embed="rId3"/>
          <a:stretch>
            <a:fillRect/>
          </a:stretch>
        </p:blipFill>
        <p:spPr>
          <a:xfrm>
            <a:off x="5334000" y="0"/>
            <a:ext cx="6915150" cy="6858000"/>
          </a:xfrm>
          <a:prstGeom prst="rect">
            <a:avLst/>
          </a:prstGeom>
        </p:spPr>
      </p:pic>
    </p:spTree>
    <p:extLst>
      <p:ext uri="{BB962C8B-B14F-4D97-AF65-F5344CB8AC3E}">
        <p14:creationId xmlns:p14="http://schemas.microsoft.com/office/powerpoint/2010/main" val="3697843080"/>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FA49D29-47D0-4899-B5C6-6845F8646D0D}"/>
              </a:ext>
            </a:extLst>
          </p:cNvPr>
          <p:cNvSpPr>
            <a:spLocks noGrp="1"/>
          </p:cNvSpPr>
          <p:nvPr>
            <p:ph idx="1"/>
          </p:nvPr>
        </p:nvSpPr>
        <p:spPr>
          <a:xfrm>
            <a:off x="491971" y="1170208"/>
            <a:ext cx="11235431" cy="1756604"/>
          </a:xfrm>
        </p:spPr>
        <p:txBody>
          <a:bodyPr>
            <a:normAutofit/>
          </a:bodyPr>
          <a:lstStyle/>
          <a:p>
            <a:r>
              <a:rPr lang="en-US" sz="2400" dirty="0"/>
              <a:t>Rapid low code development environment for building custom apps</a:t>
            </a:r>
          </a:p>
          <a:p>
            <a:r>
              <a:rPr lang="en-US" sz="2400" dirty="0"/>
              <a:t>Enables the creation of web and mobile applications that run on all devices.</a:t>
            </a:r>
          </a:p>
          <a:p>
            <a:r>
              <a:rPr lang="en-US" sz="2400" dirty="0"/>
              <a:t>Business users or pro developers can build custom apps, when out of the box solutions do not meet exact business needs.</a:t>
            </a:r>
          </a:p>
        </p:txBody>
      </p:sp>
      <p:sp>
        <p:nvSpPr>
          <p:cNvPr id="3" name="Title 2">
            <a:extLst>
              <a:ext uri="{FF2B5EF4-FFF2-40B4-BE49-F238E27FC236}">
                <a16:creationId xmlns:a16="http://schemas.microsoft.com/office/drawing/2014/main" id="{B886A71B-A1A9-4862-AEB6-5F44C1214DB3}"/>
              </a:ext>
            </a:extLst>
          </p:cNvPr>
          <p:cNvSpPr>
            <a:spLocks noGrp="1"/>
          </p:cNvSpPr>
          <p:nvPr>
            <p:ph type="title"/>
          </p:nvPr>
        </p:nvSpPr>
        <p:spPr>
          <a:xfrm>
            <a:off x="491971" y="288135"/>
            <a:ext cx="10515600" cy="816451"/>
          </a:xfrm>
        </p:spPr>
        <p:txBody>
          <a:bodyPr/>
          <a:lstStyle/>
          <a:p>
            <a:r>
              <a:rPr lang="en-US"/>
              <a:t>Introduction to Power Apps</a:t>
            </a:r>
            <a:endParaRPr lang="en-US" dirty="0"/>
          </a:p>
        </p:txBody>
      </p:sp>
      <p:pic>
        <p:nvPicPr>
          <p:cNvPr id="5" name="Picture 4" descr="Shape&#10;&#10;Description automatically generated">
            <a:extLst>
              <a:ext uri="{FF2B5EF4-FFF2-40B4-BE49-F238E27FC236}">
                <a16:creationId xmlns:a16="http://schemas.microsoft.com/office/drawing/2014/main" id="{306AD5AB-C8F0-4D8A-B0C6-8BADCBE02B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28251" y="288135"/>
            <a:ext cx="816450" cy="816450"/>
          </a:xfrm>
          <a:prstGeom prst="rect">
            <a:avLst/>
          </a:prstGeom>
        </p:spPr>
      </p:pic>
      <p:pic>
        <p:nvPicPr>
          <p:cNvPr id="33" name="Picture 2" descr="Diagram of Power apps flow and connectivity.">
            <a:extLst>
              <a:ext uri="{FF2B5EF4-FFF2-40B4-BE49-F238E27FC236}">
                <a16:creationId xmlns:a16="http://schemas.microsoft.com/office/drawing/2014/main" id="{DB0F771A-6B44-4C36-94EC-D000365318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0649" y="2926812"/>
            <a:ext cx="8943975" cy="31105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07284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FA49D29-47D0-4899-B5C6-6845F8646D0D}"/>
              </a:ext>
            </a:extLst>
          </p:cNvPr>
          <p:cNvSpPr>
            <a:spLocks noGrp="1"/>
          </p:cNvSpPr>
          <p:nvPr>
            <p:ph idx="1"/>
          </p:nvPr>
        </p:nvSpPr>
        <p:spPr>
          <a:xfrm>
            <a:off x="491971" y="1207915"/>
            <a:ext cx="11235431" cy="4985495"/>
          </a:xfrm>
        </p:spPr>
        <p:txBody>
          <a:bodyPr>
            <a:normAutofit/>
          </a:bodyPr>
          <a:lstStyle/>
          <a:p>
            <a:r>
              <a:rPr lang="en-US" sz="2400" b="1" dirty="0"/>
              <a:t>Power Apps Home Page </a:t>
            </a:r>
          </a:p>
          <a:p>
            <a:pPr lvl="1"/>
            <a:r>
              <a:rPr lang="en-US" sz="2000" dirty="0"/>
              <a:t>Start building Apps from data, a sample app, or a blank screen.</a:t>
            </a:r>
          </a:p>
          <a:p>
            <a:pPr lvl="1"/>
            <a:endParaRPr lang="en-US" sz="2000" dirty="0"/>
          </a:p>
          <a:p>
            <a:r>
              <a:rPr lang="en-US" sz="2400" b="1" dirty="0"/>
              <a:t>Power Apps Studio </a:t>
            </a:r>
          </a:p>
          <a:p>
            <a:pPr lvl="1"/>
            <a:r>
              <a:rPr lang="en-US" sz="2000" dirty="0"/>
              <a:t>Develop your apps further by connecting to data, adding and arranging user interface (UI) elements (known as controls), and building formulas.</a:t>
            </a:r>
          </a:p>
          <a:p>
            <a:pPr lvl="1"/>
            <a:endParaRPr lang="en-US" sz="2000" dirty="0"/>
          </a:p>
          <a:p>
            <a:r>
              <a:rPr lang="en-US" sz="2400" b="1" dirty="0"/>
              <a:t>Power Apps Mobile </a:t>
            </a:r>
          </a:p>
          <a:p>
            <a:pPr lvl="1"/>
            <a:r>
              <a:rPr lang="en-US" sz="2000" dirty="0"/>
              <a:t>Run your apps on Microsoft Windows, Apple iOS, and Google Android devices.</a:t>
            </a:r>
          </a:p>
          <a:p>
            <a:pPr lvl="1"/>
            <a:endParaRPr lang="en-US" sz="2000" dirty="0"/>
          </a:p>
          <a:p>
            <a:r>
              <a:rPr lang="en-US" sz="2400" b="1" dirty="0"/>
              <a:t>Power Apps Admin Center </a:t>
            </a:r>
          </a:p>
          <a:p>
            <a:pPr lvl="1"/>
            <a:r>
              <a:rPr lang="en-US" sz="2000" dirty="0"/>
              <a:t>Manage Power Apps environments and other components.</a:t>
            </a:r>
          </a:p>
        </p:txBody>
      </p:sp>
      <p:sp>
        <p:nvSpPr>
          <p:cNvPr id="3" name="Title 2">
            <a:extLst>
              <a:ext uri="{FF2B5EF4-FFF2-40B4-BE49-F238E27FC236}">
                <a16:creationId xmlns:a16="http://schemas.microsoft.com/office/drawing/2014/main" id="{B886A71B-A1A9-4862-AEB6-5F44C1214DB3}"/>
              </a:ext>
            </a:extLst>
          </p:cNvPr>
          <p:cNvSpPr>
            <a:spLocks noGrp="1"/>
          </p:cNvSpPr>
          <p:nvPr>
            <p:ph type="title"/>
          </p:nvPr>
        </p:nvSpPr>
        <p:spPr>
          <a:xfrm>
            <a:off x="491971" y="288135"/>
            <a:ext cx="10515600" cy="816451"/>
          </a:xfrm>
        </p:spPr>
        <p:txBody>
          <a:bodyPr/>
          <a:lstStyle/>
          <a:p>
            <a:r>
              <a:rPr lang="en-US" dirty="0"/>
              <a:t>Power Apps building blocks</a:t>
            </a:r>
          </a:p>
        </p:txBody>
      </p:sp>
      <p:pic>
        <p:nvPicPr>
          <p:cNvPr id="5" name="Picture 4" descr="Shape&#10;&#10;Description automatically generated">
            <a:extLst>
              <a:ext uri="{FF2B5EF4-FFF2-40B4-BE49-F238E27FC236}">
                <a16:creationId xmlns:a16="http://schemas.microsoft.com/office/drawing/2014/main" id="{306AD5AB-C8F0-4D8A-B0C6-8BADCBE02B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28251" y="288135"/>
            <a:ext cx="816450" cy="816450"/>
          </a:xfrm>
          <a:prstGeom prst="rect">
            <a:avLst/>
          </a:prstGeom>
        </p:spPr>
      </p:pic>
    </p:spTree>
    <p:extLst>
      <p:ext uri="{BB962C8B-B14F-4D97-AF65-F5344CB8AC3E}">
        <p14:creationId xmlns:p14="http://schemas.microsoft.com/office/powerpoint/2010/main" val="25253494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EB08DB-9F61-46B8-ABE6-C345CC357277}"/>
              </a:ext>
            </a:extLst>
          </p:cNvPr>
          <p:cNvSpPr>
            <a:spLocks noGrp="1"/>
          </p:cNvSpPr>
          <p:nvPr>
            <p:ph type="title"/>
          </p:nvPr>
        </p:nvSpPr>
        <p:spPr>
          <a:xfrm>
            <a:off x="585216" y="1872413"/>
            <a:ext cx="6400800" cy="1661993"/>
          </a:xfrm>
        </p:spPr>
        <p:txBody>
          <a:bodyPr/>
          <a:lstStyle/>
          <a:p>
            <a:r>
              <a:rPr lang="en-US" dirty="0"/>
              <a:t>Create your first app in Power Apps</a:t>
            </a:r>
          </a:p>
        </p:txBody>
      </p:sp>
      <p:sp>
        <p:nvSpPr>
          <p:cNvPr id="3" name="Text Placeholder 2">
            <a:extLst>
              <a:ext uri="{FF2B5EF4-FFF2-40B4-BE49-F238E27FC236}">
                <a16:creationId xmlns:a16="http://schemas.microsoft.com/office/drawing/2014/main" id="{50EA4FB6-FE90-4672-8D98-CD54BB2899B9}"/>
              </a:ext>
            </a:extLst>
          </p:cNvPr>
          <p:cNvSpPr>
            <a:spLocks noGrp="1"/>
          </p:cNvSpPr>
          <p:nvPr>
            <p:ph type="body" sz="quarter" idx="12"/>
          </p:nvPr>
        </p:nvSpPr>
        <p:spPr>
          <a:xfrm>
            <a:off x="584200" y="3962400"/>
            <a:ext cx="5510213" cy="997196"/>
          </a:xfrm>
        </p:spPr>
        <p:txBody>
          <a:bodyPr/>
          <a:lstStyle/>
          <a:p>
            <a:r>
              <a:rPr lang="en-US" dirty="0"/>
              <a:t>Connect to a data source - OneDrive for Business</a:t>
            </a:r>
          </a:p>
        </p:txBody>
      </p:sp>
    </p:spTree>
    <p:extLst>
      <p:ext uri="{BB962C8B-B14F-4D97-AF65-F5344CB8AC3E}">
        <p14:creationId xmlns:p14="http://schemas.microsoft.com/office/powerpoint/2010/main" val="6387306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FA49D29-47D0-4899-B5C6-6845F8646D0D}"/>
              </a:ext>
            </a:extLst>
          </p:cNvPr>
          <p:cNvSpPr>
            <a:spLocks noGrp="1"/>
          </p:cNvSpPr>
          <p:nvPr>
            <p:ph idx="1"/>
          </p:nvPr>
        </p:nvSpPr>
        <p:spPr>
          <a:xfrm>
            <a:off x="491971" y="1253765"/>
            <a:ext cx="11235431" cy="4939645"/>
          </a:xfrm>
        </p:spPr>
        <p:txBody>
          <a:bodyPr>
            <a:normAutofit/>
          </a:bodyPr>
          <a:lstStyle/>
          <a:p>
            <a:pPr>
              <a:lnSpc>
                <a:spcPct val="150000"/>
              </a:lnSpc>
            </a:pPr>
            <a:r>
              <a:rPr lang="en-US" sz="3200" dirty="0"/>
              <a:t>Create an app from a template</a:t>
            </a:r>
          </a:p>
          <a:p>
            <a:pPr>
              <a:lnSpc>
                <a:spcPct val="150000"/>
              </a:lnSpc>
            </a:pPr>
            <a:r>
              <a:rPr lang="en-US" sz="3200" dirty="0"/>
              <a:t>Create an app from a data source</a:t>
            </a:r>
            <a:endParaRPr lang="en-US" sz="3600" b="1" dirty="0"/>
          </a:p>
          <a:p>
            <a:pPr>
              <a:lnSpc>
                <a:spcPct val="150000"/>
              </a:lnSpc>
            </a:pPr>
            <a:r>
              <a:rPr lang="en-US" sz="3200" dirty="0"/>
              <a:t>Special data source (SharePoint)</a:t>
            </a:r>
          </a:p>
          <a:p>
            <a:pPr>
              <a:lnSpc>
                <a:spcPct val="150000"/>
              </a:lnSpc>
            </a:pPr>
            <a:r>
              <a:rPr lang="en-US" sz="3200" dirty="0"/>
              <a:t>Build from a blank canvas</a:t>
            </a:r>
          </a:p>
        </p:txBody>
      </p:sp>
      <p:sp>
        <p:nvSpPr>
          <p:cNvPr id="3" name="Title 2">
            <a:extLst>
              <a:ext uri="{FF2B5EF4-FFF2-40B4-BE49-F238E27FC236}">
                <a16:creationId xmlns:a16="http://schemas.microsoft.com/office/drawing/2014/main" id="{B886A71B-A1A9-4862-AEB6-5F44C1214DB3}"/>
              </a:ext>
            </a:extLst>
          </p:cNvPr>
          <p:cNvSpPr>
            <a:spLocks noGrp="1"/>
          </p:cNvSpPr>
          <p:nvPr>
            <p:ph type="title"/>
          </p:nvPr>
        </p:nvSpPr>
        <p:spPr>
          <a:xfrm>
            <a:off x="491971" y="288135"/>
            <a:ext cx="10515600" cy="816451"/>
          </a:xfrm>
        </p:spPr>
        <p:txBody>
          <a:bodyPr/>
          <a:lstStyle/>
          <a:p>
            <a:r>
              <a:rPr lang="en-US" dirty="0"/>
              <a:t>Ways to build Power Apps</a:t>
            </a:r>
          </a:p>
        </p:txBody>
      </p:sp>
      <p:pic>
        <p:nvPicPr>
          <p:cNvPr id="5" name="Picture 4" descr="Shape&#10;&#10;Description automatically generated">
            <a:extLst>
              <a:ext uri="{FF2B5EF4-FFF2-40B4-BE49-F238E27FC236}">
                <a16:creationId xmlns:a16="http://schemas.microsoft.com/office/drawing/2014/main" id="{306AD5AB-C8F0-4D8A-B0C6-8BADCBE02B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28251" y="288135"/>
            <a:ext cx="816450" cy="816450"/>
          </a:xfrm>
          <a:prstGeom prst="rect">
            <a:avLst/>
          </a:prstGeom>
        </p:spPr>
      </p:pic>
    </p:spTree>
    <p:extLst>
      <p:ext uri="{BB962C8B-B14F-4D97-AF65-F5344CB8AC3E}">
        <p14:creationId xmlns:p14="http://schemas.microsoft.com/office/powerpoint/2010/main" val="35856531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886A71B-A1A9-4862-AEB6-5F44C1214DB3}"/>
              </a:ext>
            </a:extLst>
          </p:cNvPr>
          <p:cNvSpPr>
            <a:spLocks noGrp="1"/>
          </p:cNvSpPr>
          <p:nvPr>
            <p:ph type="title"/>
          </p:nvPr>
        </p:nvSpPr>
        <p:spPr>
          <a:xfrm>
            <a:off x="491971" y="288135"/>
            <a:ext cx="10515600" cy="816451"/>
          </a:xfrm>
        </p:spPr>
        <p:txBody>
          <a:bodyPr>
            <a:normAutofit fontScale="90000"/>
          </a:bodyPr>
          <a:lstStyle/>
          <a:p>
            <a:r>
              <a:rPr lang="en-US" dirty="0"/>
              <a:t>Data sources, connections, and gateways</a:t>
            </a:r>
          </a:p>
        </p:txBody>
      </p:sp>
      <p:pic>
        <p:nvPicPr>
          <p:cNvPr id="5" name="Picture 4" descr="Shape&#10;&#10;Description automatically generated">
            <a:extLst>
              <a:ext uri="{FF2B5EF4-FFF2-40B4-BE49-F238E27FC236}">
                <a16:creationId xmlns:a16="http://schemas.microsoft.com/office/drawing/2014/main" id="{306AD5AB-C8F0-4D8A-B0C6-8BADCBE02B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18825" y="288136"/>
            <a:ext cx="816450" cy="816450"/>
          </a:xfrm>
          <a:prstGeom prst="rect">
            <a:avLst/>
          </a:prstGeom>
        </p:spPr>
      </p:pic>
      <p:pic>
        <p:nvPicPr>
          <p:cNvPr id="2050" name="Picture 2" descr="List of available Power Apps data sources.">
            <a:extLst>
              <a:ext uri="{FF2B5EF4-FFF2-40B4-BE49-F238E27FC236}">
                <a16:creationId xmlns:a16="http://schemas.microsoft.com/office/drawing/2014/main" id="{E01B5B31-B47F-49A4-AD8E-A6CAC66B95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971" y="1523443"/>
            <a:ext cx="7307277" cy="401009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Microsoft PowerApps | Build Custom Business Applications">
            <a:extLst>
              <a:ext uri="{FF2B5EF4-FFF2-40B4-BE49-F238E27FC236}">
                <a16:creationId xmlns:a16="http://schemas.microsoft.com/office/drawing/2014/main" id="{2E348898-B4FB-433B-97BF-4786408B227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15923" y="2395731"/>
            <a:ext cx="2257425" cy="2028825"/>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C974210D-5EBC-4C28-B2B3-2B3E5189D8FE}"/>
              </a:ext>
            </a:extLst>
          </p:cNvPr>
          <p:cNvSpPr/>
          <p:nvPr/>
        </p:nvSpPr>
        <p:spPr>
          <a:xfrm>
            <a:off x="67765" y="5921621"/>
            <a:ext cx="12222833" cy="369332"/>
          </a:xfrm>
          <a:prstGeom prst="rect">
            <a:avLst/>
          </a:prstGeom>
        </p:spPr>
        <p:txBody>
          <a:bodyPr wrap="none">
            <a:spAutoFit/>
          </a:bodyPr>
          <a:lstStyle/>
          <a:p>
            <a:r>
              <a:rPr lang="en-US" dirty="0"/>
              <a:t>Image source: </a:t>
            </a:r>
            <a:r>
              <a:rPr lang="en-US" dirty="0">
                <a:hlinkClick r:id="rId5"/>
              </a:rPr>
              <a:t>https://docs.microsoft.com/en-us/learn/modules/get-started-with-powerapps/3-powerapps-related-technologies</a:t>
            </a:r>
            <a:endParaRPr lang="en-US" dirty="0"/>
          </a:p>
        </p:txBody>
      </p:sp>
    </p:spTree>
    <p:extLst>
      <p:ext uri="{BB962C8B-B14F-4D97-AF65-F5344CB8AC3E}">
        <p14:creationId xmlns:p14="http://schemas.microsoft.com/office/powerpoint/2010/main" val="1797115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886A71B-A1A9-4862-AEB6-5F44C1214DB3}"/>
              </a:ext>
            </a:extLst>
          </p:cNvPr>
          <p:cNvSpPr>
            <a:spLocks noGrp="1"/>
          </p:cNvSpPr>
          <p:nvPr>
            <p:ph type="title"/>
          </p:nvPr>
        </p:nvSpPr>
        <p:spPr>
          <a:xfrm>
            <a:off x="491971" y="288135"/>
            <a:ext cx="10515600" cy="816451"/>
          </a:xfrm>
        </p:spPr>
        <p:txBody>
          <a:bodyPr>
            <a:normAutofit fontScale="90000"/>
          </a:bodyPr>
          <a:lstStyle/>
          <a:p>
            <a:r>
              <a:rPr lang="en-US" dirty="0"/>
              <a:t>Microsoft </a:t>
            </a:r>
            <a:r>
              <a:rPr lang="en-US" dirty="0" err="1"/>
              <a:t>Dataverse</a:t>
            </a:r>
            <a:endParaRPr lang="en-US" dirty="0"/>
          </a:p>
        </p:txBody>
      </p:sp>
      <p:pic>
        <p:nvPicPr>
          <p:cNvPr id="3074" name="Picture 2" descr="Power BI Desktop Connecting to Dataverse - Hat Full of Data">
            <a:extLst>
              <a:ext uri="{FF2B5EF4-FFF2-40B4-BE49-F238E27FC236}">
                <a16:creationId xmlns:a16="http://schemas.microsoft.com/office/drawing/2014/main" id="{6F42D081-AF9E-4683-B7BE-03CD908386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38882" y="75415"/>
            <a:ext cx="1029172" cy="1029172"/>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1">
            <a:extLst>
              <a:ext uri="{FF2B5EF4-FFF2-40B4-BE49-F238E27FC236}">
                <a16:creationId xmlns:a16="http://schemas.microsoft.com/office/drawing/2014/main" id="{59863A0A-D2D4-4BCC-9440-B84EEA222F07}"/>
              </a:ext>
            </a:extLst>
          </p:cNvPr>
          <p:cNvSpPr>
            <a:spLocks noGrp="1"/>
          </p:cNvSpPr>
          <p:nvPr>
            <p:ph idx="1"/>
          </p:nvPr>
        </p:nvSpPr>
        <p:spPr>
          <a:xfrm>
            <a:off x="491971" y="1281249"/>
            <a:ext cx="11235431" cy="4919508"/>
          </a:xfrm>
        </p:spPr>
        <p:txBody>
          <a:bodyPr>
            <a:normAutofit fontScale="92500" lnSpcReduction="10000"/>
          </a:bodyPr>
          <a:lstStyle/>
          <a:p>
            <a:pPr marL="0" indent="0">
              <a:buNone/>
            </a:pPr>
            <a:r>
              <a:rPr lang="en-US" sz="2400" dirty="0"/>
              <a:t>Store and manage data within a set of tables.</a:t>
            </a:r>
          </a:p>
          <a:p>
            <a:endParaRPr lang="en-US" sz="2400" dirty="0"/>
          </a:p>
          <a:p>
            <a:pPr marL="0" indent="0">
              <a:buNone/>
            </a:pPr>
            <a:r>
              <a:rPr lang="en-US" sz="2400" dirty="0"/>
              <a:t>Benefits of using Microsoft </a:t>
            </a:r>
            <a:r>
              <a:rPr lang="en-US" sz="2400" dirty="0" err="1"/>
              <a:t>Dataverse</a:t>
            </a:r>
            <a:r>
              <a:rPr lang="en-US" sz="2400" dirty="0"/>
              <a:t>:</a:t>
            </a:r>
          </a:p>
          <a:p>
            <a:pPr lvl="1">
              <a:lnSpc>
                <a:spcPct val="150000"/>
              </a:lnSpc>
            </a:pPr>
            <a:r>
              <a:rPr lang="en-US" dirty="0"/>
              <a:t>Simple to manage</a:t>
            </a:r>
          </a:p>
          <a:p>
            <a:pPr lvl="1">
              <a:lnSpc>
                <a:spcPct val="150000"/>
              </a:lnSpc>
            </a:pPr>
            <a:r>
              <a:rPr lang="en-US" dirty="0"/>
              <a:t>Secure data</a:t>
            </a:r>
          </a:p>
          <a:p>
            <a:pPr lvl="1">
              <a:lnSpc>
                <a:spcPct val="150000"/>
              </a:lnSpc>
            </a:pPr>
            <a:r>
              <a:rPr lang="en-US" dirty="0"/>
              <a:t>Access data from Dynamics 365</a:t>
            </a:r>
          </a:p>
          <a:p>
            <a:pPr lvl="1">
              <a:lnSpc>
                <a:spcPct val="150000"/>
              </a:lnSpc>
            </a:pPr>
            <a:r>
              <a:rPr lang="en-US" dirty="0"/>
              <a:t>Rich metadata</a:t>
            </a:r>
          </a:p>
          <a:p>
            <a:pPr lvl="1">
              <a:lnSpc>
                <a:spcPct val="150000"/>
              </a:lnSpc>
            </a:pPr>
            <a:r>
              <a:rPr lang="en-US" dirty="0"/>
              <a:t>Logic and validation</a:t>
            </a:r>
          </a:p>
          <a:p>
            <a:pPr lvl="1">
              <a:lnSpc>
                <a:spcPct val="150000"/>
              </a:lnSpc>
            </a:pPr>
            <a:r>
              <a:rPr lang="en-US" dirty="0"/>
              <a:t>Productivity tools</a:t>
            </a:r>
          </a:p>
        </p:txBody>
      </p:sp>
    </p:spTree>
    <p:extLst>
      <p:ext uri="{BB962C8B-B14F-4D97-AF65-F5344CB8AC3E}">
        <p14:creationId xmlns:p14="http://schemas.microsoft.com/office/powerpoint/2010/main" val="36196388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886A71B-A1A9-4862-AEB6-5F44C1214DB3}"/>
              </a:ext>
            </a:extLst>
          </p:cNvPr>
          <p:cNvSpPr>
            <a:spLocks noGrp="1"/>
          </p:cNvSpPr>
          <p:nvPr>
            <p:ph type="title"/>
          </p:nvPr>
        </p:nvSpPr>
        <p:spPr>
          <a:xfrm>
            <a:off x="491971" y="288135"/>
            <a:ext cx="10515600" cy="816451"/>
          </a:xfrm>
        </p:spPr>
        <p:txBody>
          <a:bodyPr>
            <a:normAutofit fontScale="90000"/>
          </a:bodyPr>
          <a:lstStyle/>
          <a:p>
            <a:r>
              <a:rPr lang="en-US" dirty="0"/>
              <a:t>Designing a Power Apps app</a:t>
            </a:r>
          </a:p>
        </p:txBody>
      </p:sp>
      <p:sp>
        <p:nvSpPr>
          <p:cNvPr id="8" name="Content Placeholder 1">
            <a:extLst>
              <a:ext uri="{FF2B5EF4-FFF2-40B4-BE49-F238E27FC236}">
                <a16:creationId xmlns:a16="http://schemas.microsoft.com/office/drawing/2014/main" id="{59863A0A-D2D4-4BCC-9440-B84EEA222F07}"/>
              </a:ext>
            </a:extLst>
          </p:cNvPr>
          <p:cNvSpPr>
            <a:spLocks noGrp="1"/>
          </p:cNvSpPr>
          <p:nvPr>
            <p:ph idx="1"/>
          </p:nvPr>
        </p:nvSpPr>
        <p:spPr>
          <a:xfrm>
            <a:off x="491971" y="1281249"/>
            <a:ext cx="11235431" cy="4919508"/>
          </a:xfrm>
        </p:spPr>
        <p:txBody>
          <a:bodyPr>
            <a:normAutofit/>
          </a:bodyPr>
          <a:lstStyle/>
          <a:p>
            <a:pPr marL="0" indent="0">
              <a:buNone/>
            </a:pPr>
            <a:r>
              <a:rPr lang="en-US" sz="2400" dirty="0"/>
              <a:t>Design process:</a:t>
            </a:r>
          </a:p>
          <a:p>
            <a:pPr lvl="1">
              <a:lnSpc>
                <a:spcPct val="150000"/>
              </a:lnSpc>
            </a:pPr>
            <a:r>
              <a:rPr lang="en-US" dirty="0"/>
              <a:t>Business requirements</a:t>
            </a:r>
          </a:p>
          <a:p>
            <a:pPr lvl="1">
              <a:lnSpc>
                <a:spcPct val="150000"/>
              </a:lnSpc>
            </a:pPr>
            <a:r>
              <a:rPr lang="en-US" dirty="0"/>
              <a:t>Data Model</a:t>
            </a:r>
          </a:p>
          <a:p>
            <a:pPr lvl="1">
              <a:lnSpc>
                <a:spcPct val="150000"/>
              </a:lnSpc>
            </a:pPr>
            <a:r>
              <a:rPr lang="en-US" dirty="0"/>
              <a:t>User Experience (UX)</a:t>
            </a:r>
          </a:p>
          <a:p>
            <a:pPr lvl="1">
              <a:lnSpc>
                <a:spcPct val="150000"/>
              </a:lnSpc>
            </a:pPr>
            <a:r>
              <a:rPr lang="en-US" dirty="0"/>
              <a:t>User Interface (UI)</a:t>
            </a:r>
          </a:p>
        </p:txBody>
      </p:sp>
      <p:pic>
        <p:nvPicPr>
          <p:cNvPr id="5" name="Picture 4" descr="Shape&#10;&#10;Description automatically generated">
            <a:extLst>
              <a:ext uri="{FF2B5EF4-FFF2-40B4-BE49-F238E27FC236}">
                <a16:creationId xmlns:a16="http://schemas.microsoft.com/office/drawing/2014/main" id="{46C80C36-8F45-4BF3-8C99-CFEA3E7FF95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18825" y="288136"/>
            <a:ext cx="816450" cy="816450"/>
          </a:xfrm>
          <a:prstGeom prst="rect">
            <a:avLst/>
          </a:prstGeom>
        </p:spPr>
      </p:pic>
    </p:spTree>
    <p:extLst>
      <p:ext uri="{BB962C8B-B14F-4D97-AF65-F5344CB8AC3E}">
        <p14:creationId xmlns:p14="http://schemas.microsoft.com/office/powerpoint/2010/main" val="15695082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886A71B-A1A9-4862-AEB6-5F44C1214DB3}"/>
              </a:ext>
            </a:extLst>
          </p:cNvPr>
          <p:cNvSpPr>
            <a:spLocks noGrp="1"/>
          </p:cNvSpPr>
          <p:nvPr>
            <p:ph type="title"/>
          </p:nvPr>
        </p:nvSpPr>
        <p:spPr>
          <a:xfrm>
            <a:off x="491971" y="288135"/>
            <a:ext cx="10515600" cy="816451"/>
          </a:xfrm>
        </p:spPr>
        <p:txBody>
          <a:bodyPr>
            <a:normAutofit fontScale="90000"/>
          </a:bodyPr>
          <a:lstStyle/>
          <a:p>
            <a:r>
              <a:rPr lang="en-US" dirty="0"/>
              <a:t>Summary</a:t>
            </a:r>
          </a:p>
        </p:txBody>
      </p:sp>
      <p:sp>
        <p:nvSpPr>
          <p:cNvPr id="8" name="Content Placeholder 1">
            <a:extLst>
              <a:ext uri="{FF2B5EF4-FFF2-40B4-BE49-F238E27FC236}">
                <a16:creationId xmlns:a16="http://schemas.microsoft.com/office/drawing/2014/main" id="{59863A0A-D2D4-4BCC-9440-B84EEA222F07}"/>
              </a:ext>
            </a:extLst>
          </p:cNvPr>
          <p:cNvSpPr>
            <a:spLocks noGrp="1"/>
          </p:cNvSpPr>
          <p:nvPr>
            <p:ph idx="1"/>
          </p:nvPr>
        </p:nvSpPr>
        <p:spPr>
          <a:xfrm>
            <a:off x="491971" y="1281249"/>
            <a:ext cx="11235431" cy="4919508"/>
          </a:xfrm>
        </p:spPr>
        <p:txBody>
          <a:bodyPr>
            <a:normAutofit/>
          </a:bodyPr>
          <a:lstStyle/>
          <a:p>
            <a:pPr>
              <a:lnSpc>
                <a:spcPct val="150000"/>
              </a:lnSpc>
            </a:pPr>
            <a:r>
              <a:rPr lang="en-US" sz="2400" dirty="0"/>
              <a:t>Use Power Apps Studio (make.powerapps.com) to create and share your Apps.</a:t>
            </a:r>
          </a:p>
          <a:p>
            <a:pPr>
              <a:lnSpc>
                <a:spcPct val="150000"/>
              </a:lnSpc>
            </a:pPr>
            <a:r>
              <a:rPr lang="en-US" sz="2400" dirty="0"/>
              <a:t>Use Power Apps Admin Center to administer your apps</a:t>
            </a:r>
          </a:p>
          <a:p>
            <a:pPr>
              <a:lnSpc>
                <a:spcPct val="150000"/>
              </a:lnSpc>
            </a:pPr>
            <a:r>
              <a:rPr lang="en-US" sz="2400" dirty="0"/>
              <a:t>Connect to related technologies - Microsoft </a:t>
            </a:r>
            <a:r>
              <a:rPr lang="en-US" sz="2400" dirty="0" err="1"/>
              <a:t>Dataverse</a:t>
            </a:r>
            <a:r>
              <a:rPr lang="en-US" sz="2400" dirty="0"/>
              <a:t>, Power Automate, Microsoft SharePoint, and other data sources.</a:t>
            </a:r>
          </a:p>
          <a:p>
            <a:pPr>
              <a:lnSpc>
                <a:spcPct val="150000"/>
              </a:lnSpc>
            </a:pPr>
            <a:r>
              <a:rPr lang="en-US" sz="2400" dirty="0"/>
              <a:t>Create an app by using several different methods (from template, data source, or blank canvas)</a:t>
            </a:r>
          </a:p>
        </p:txBody>
      </p:sp>
      <p:pic>
        <p:nvPicPr>
          <p:cNvPr id="5" name="Picture 4" descr="Shape&#10;&#10;Description automatically generated">
            <a:extLst>
              <a:ext uri="{FF2B5EF4-FFF2-40B4-BE49-F238E27FC236}">
                <a16:creationId xmlns:a16="http://schemas.microsoft.com/office/drawing/2014/main" id="{46C80C36-8F45-4BF3-8C99-CFEA3E7FF95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18825" y="288136"/>
            <a:ext cx="816450" cy="816450"/>
          </a:xfrm>
          <a:prstGeom prst="rect">
            <a:avLst/>
          </a:prstGeom>
        </p:spPr>
      </p:pic>
    </p:spTree>
    <p:extLst>
      <p:ext uri="{BB962C8B-B14F-4D97-AF65-F5344CB8AC3E}">
        <p14:creationId xmlns:p14="http://schemas.microsoft.com/office/powerpoint/2010/main" val="17950992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37B5F1-D798-4517-895F-13A1B9F47175}"/>
              </a:ext>
            </a:extLst>
          </p:cNvPr>
          <p:cNvSpPr>
            <a:spLocks noGrp="1"/>
          </p:cNvSpPr>
          <p:nvPr>
            <p:ph type="title"/>
          </p:nvPr>
        </p:nvSpPr>
        <p:spPr>
          <a:xfrm>
            <a:off x="584200" y="1040786"/>
            <a:ext cx="9785285" cy="2492990"/>
          </a:xfrm>
        </p:spPr>
        <p:txBody>
          <a:bodyPr/>
          <a:lstStyle/>
          <a:p>
            <a:r>
              <a:rPr lang="en-US" dirty="0"/>
              <a:t>Use the UI and controls in a canvas app in Power Apps</a:t>
            </a:r>
          </a:p>
        </p:txBody>
      </p:sp>
    </p:spTree>
    <p:extLst>
      <p:ext uri="{BB962C8B-B14F-4D97-AF65-F5344CB8AC3E}">
        <p14:creationId xmlns:p14="http://schemas.microsoft.com/office/powerpoint/2010/main" val="1474273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89F745-1835-44C8-9CD5-3A803F42363D}"/>
              </a:ext>
            </a:extLst>
          </p:cNvPr>
          <p:cNvSpPr/>
          <p:nvPr/>
        </p:nvSpPr>
        <p:spPr>
          <a:xfrm>
            <a:off x="0" y="2474893"/>
            <a:ext cx="12192000" cy="646331"/>
          </a:xfrm>
          <a:prstGeom prst="rect">
            <a:avLst/>
          </a:prstGeom>
        </p:spPr>
        <p:txBody>
          <a:bodyPr wrap="square">
            <a:spAutoFit/>
          </a:bodyPr>
          <a:lstStyle/>
          <a:p>
            <a:pPr algn="ctr"/>
            <a:r>
              <a:rPr lang="en-US" sz="3600" b="1" dirty="0">
                <a:solidFill>
                  <a:srgbClr val="7030A0"/>
                </a:solidFill>
              </a:rPr>
              <a:t>Day 1: Power Packed Day with Power Canvas Apps - Part 2</a:t>
            </a:r>
            <a:endParaRPr lang="en-US" sz="2800" b="1" dirty="0">
              <a:solidFill>
                <a:srgbClr val="7030A0"/>
              </a:solidFill>
            </a:endParaRPr>
          </a:p>
        </p:txBody>
      </p:sp>
    </p:spTree>
    <p:extLst>
      <p:ext uri="{BB962C8B-B14F-4D97-AF65-F5344CB8AC3E}">
        <p14:creationId xmlns:p14="http://schemas.microsoft.com/office/powerpoint/2010/main" val="2803750379"/>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886A71B-A1A9-4862-AEB6-5F44C1214DB3}"/>
              </a:ext>
            </a:extLst>
          </p:cNvPr>
          <p:cNvSpPr>
            <a:spLocks noGrp="1"/>
          </p:cNvSpPr>
          <p:nvPr>
            <p:ph type="title"/>
          </p:nvPr>
        </p:nvSpPr>
        <p:spPr>
          <a:xfrm>
            <a:off x="491971" y="234695"/>
            <a:ext cx="10515600" cy="816451"/>
          </a:xfrm>
        </p:spPr>
        <p:txBody>
          <a:bodyPr>
            <a:normAutofit fontScale="90000"/>
          </a:bodyPr>
          <a:lstStyle/>
          <a:p>
            <a:r>
              <a:rPr lang="en-US" dirty="0"/>
              <a:t>Navigation</a:t>
            </a:r>
          </a:p>
        </p:txBody>
      </p:sp>
      <p:sp>
        <p:nvSpPr>
          <p:cNvPr id="8" name="Content Placeholder 1">
            <a:extLst>
              <a:ext uri="{FF2B5EF4-FFF2-40B4-BE49-F238E27FC236}">
                <a16:creationId xmlns:a16="http://schemas.microsoft.com/office/drawing/2014/main" id="{59863A0A-D2D4-4BCC-9440-B84EEA222F07}"/>
              </a:ext>
            </a:extLst>
          </p:cNvPr>
          <p:cNvSpPr>
            <a:spLocks noGrp="1"/>
          </p:cNvSpPr>
          <p:nvPr>
            <p:ph idx="1"/>
          </p:nvPr>
        </p:nvSpPr>
        <p:spPr>
          <a:xfrm>
            <a:off x="491971" y="969245"/>
            <a:ext cx="11235431" cy="5469261"/>
          </a:xfrm>
        </p:spPr>
        <p:txBody>
          <a:bodyPr>
            <a:normAutofit fontScale="92500" lnSpcReduction="20000"/>
          </a:bodyPr>
          <a:lstStyle/>
          <a:p>
            <a:pPr>
              <a:lnSpc>
                <a:spcPct val="150000"/>
              </a:lnSpc>
            </a:pPr>
            <a:r>
              <a:rPr lang="en-US" dirty="0"/>
              <a:t>Why navigation?</a:t>
            </a:r>
          </a:p>
          <a:p>
            <a:pPr>
              <a:lnSpc>
                <a:spcPct val="150000"/>
              </a:lnSpc>
            </a:pPr>
            <a:r>
              <a:rPr lang="en-US" b="1" dirty="0"/>
              <a:t>Navigate</a:t>
            </a:r>
            <a:r>
              <a:rPr lang="en-US" dirty="0"/>
              <a:t> function</a:t>
            </a:r>
          </a:p>
          <a:p>
            <a:pPr lvl="1">
              <a:lnSpc>
                <a:spcPct val="150000"/>
              </a:lnSpc>
            </a:pPr>
            <a:r>
              <a:rPr lang="en-US" dirty="0"/>
              <a:t>Navigate(Screen, </a:t>
            </a:r>
            <a:r>
              <a:rPr lang="en-US" dirty="0" err="1"/>
              <a:t>ScreenTransition</a:t>
            </a:r>
            <a:r>
              <a:rPr lang="en-US" dirty="0"/>
              <a:t> [, </a:t>
            </a:r>
            <a:r>
              <a:rPr lang="en-US" dirty="0" err="1"/>
              <a:t>UpdateContextRecord</a:t>
            </a:r>
            <a:r>
              <a:rPr lang="en-US" dirty="0"/>
              <a:t> ])</a:t>
            </a:r>
          </a:p>
          <a:p>
            <a:pPr lvl="1">
              <a:lnSpc>
                <a:spcPct val="150000"/>
              </a:lnSpc>
            </a:pPr>
            <a:endParaRPr lang="en-US" dirty="0"/>
          </a:p>
          <a:p>
            <a:pPr lvl="1">
              <a:lnSpc>
                <a:spcPct val="150000"/>
              </a:lnSpc>
            </a:pPr>
            <a:endParaRPr lang="en-US" dirty="0"/>
          </a:p>
          <a:p>
            <a:pPr lvl="1">
              <a:lnSpc>
                <a:spcPct val="150000"/>
              </a:lnSpc>
            </a:pPr>
            <a:endParaRPr lang="en-US" dirty="0"/>
          </a:p>
          <a:p>
            <a:pPr>
              <a:lnSpc>
                <a:spcPct val="150000"/>
              </a:lnSpc>
            </a:pPr>
            <a:r>
              <a:rPr lang="en-US" b="1" dirty="0"/>
              <a:t>Back</a:t>
            </a:r>
            <a:r>
              <a:rPr lang="en-US" dirty="0"/>
              <a:t> function</a:t>
            </a:r>
          </a:p>
          <a:p>
            <a:pPr>
              <a:lnSpc>
                <a:spcPct val="150000"/>
              </a:lnSpc>
            </a:pPr>
            <a:r>
              <a:rPr lang="en-US" dirty="0"/>
              <a:t>Hidden screens</a:t>
            </a:r>
          </a:p>
        </p:txBody>
      </p:sp>
      <p:pic>
        <p:nvPicPr>
          <p:cNvPr id="5" name="Picture 4" descr="Shape&#10;&#10;Description automatically generated">
            <a:extLst>
              <a:ext uri="{FF2B5EF4-FFF2-40B4-BE49-F238E27FC236}">
                <a16:creationId xmlns:a16="http://schemas.microsoft.com/office/drawing/2014/main" id="{46C80C36-8F45-4BF3-8C99-CFEA3E7FF95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18825" y="288136"/>
            <a:ext cx="816450" cy="816450"/>
          </a:xfrm>
          <a:prstGeom prst="rect">
            <a:avLst/>
          </a:prstGeom>
        </p:spPr>
      </p:pic>
      <p:cxnSp>
        <p:nvCxnSpPr>
          <p:cNvPr id="4" name="Straight Arrow Connector 3">
            <a:extLst>
              <a:ext uri="{FF2B5EF4-FFF2-40B4-BE49-F238E27FC236}">
                <a16:creationId xmlns:a16="http://schemas.microsoft.com/office/drawing/2014/main" id="{497E35A4-1F27-435F-8C52-A89793DFF733}"/>
              </a:ext>
            </a:extLst>
          </p:cNvPr>
          <p:cNvCxnSpPr/>
          <p:nvPr/>
        </p:nvCxnSpPr>
        <p:spPr>
          <a:xfrm flipV="1">
            <a:off x="2988297" y="3136764"/>
            <a:ext cx="0" cy="12655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AC504889-2EF2-4F12-BA42-6169F99B0FBB}"/>
              </a:ext>
            </a:extLst>
          </p:cNvPr>
          <p:cNvSpPr txBox="1"/>
          <p:nvPr/>
        </p:nvSpPr>
        <p:spPr>
          <a:xfrm>
            <a:off x="1837442" y="4418168"/>
            <a:ext cx="6094428" cy="461665"/>
          </a:xfrm>
          <a:prstGeom prst="rect">
            <a:avLst/>
          </a:prstGeom>
          <a:noFill/>
        </p:spPr>
        <p:txBody>
          <a:bodyPr wrap="square">
            <a:spAutoFit/>
          </a:bodyPr>
          <a:lstStyle/>
          <a:p>
            <a:r>
              <a:rPr lang="en-US" sz="2400" dirty="0">
                <a:latin typeface="Segoe UI (Body)"/>
              </a:rPr>
              <a:t>Name of screen to display</a:t>
            </a:r>
          </a:p>
        </p:txBody>
      </p:sp>
      <p:sp>
        <p:nvSpPr>
          <p:cNvPr id="10" name="TextBox 9">
            <a:extLst>
              <a:ext uri="{FF2B5EF4-FFF2-40B4-BE49-F238E27FC236}">
                <a16:creationId xmlns:a16="http://schemas.microsoft.com/office/drawing/2014/main" id="{895301E6-58C6-4E4D-BCC6-A50C628CDCAF}"/>
              </a:ext>
            </a:extLst>
          </p:cNvPr>
          <p:cNvSpPr txBox="1"/>
          <p:nvPr/>
        </p:nvSpPr>
        <p:spPr>
          <a:xfrm>
            <a:off x="3797638" y="3621483"/>
            <a:ext cx="2480612" cy="461665"/>
          </a:xfrm>
          <a:prstGeom prst="rect">
            <a:avLst/>
          </a:prstGeom>
          <a:noFill/>
        </p:spPr>
        <p:txBody>
          <a:bodyPr wrap="square">
            <a:spAutoFit/>
          </a:bodyPr>
          <a:lstStyle/>
          <a:p>
            <a:r>
              <a:rPr lang="en-US" sz="2400" dirty="0">
                <a:latin typeface="Segoe UI (Body)"/>
              </a:rPr>
              <a:t>Visual transition</a:t>
            </a:r>
          </a:p>
        </p:txBody>
      </p:sp>
      <p:cxnSp>
        <p:nvCxnSpPr>
          <p:cNvPr id="11" name="Straight Arrow Connector 10">
            <a:extLst>
              <a:ext uri="{FF2B5EF4-FFF2-40B4-BE49-F238E27FC236}">
                <a16:creationId xmlns:a16="http://schemas.microsoft.com/office/drawing/2014/main" id="{35BD5EB9-4E7F-480A-9EA2-856D9F62EAB7}"/>
              </a:ext>
            </a:extLst>
          </p:cNvPr>
          <p:cNvCxnSpPr>
            <a:cxnSpLocks/>
          </p:cNvCxnSpPr>
          <p:nvPr/>
        </p:nvCxnSpPr>
        <p:spPr>
          <a:xfrm flipV="1">
            <a:off x="4884656" y="3099056"/>
            <a:ext cx="0" cy="52242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97E97CED-27C2-4C90-AA33-C52D90173518}"/>
              </a:ext>
            </a:extLst>
          </p:cNvPr>
          <p:cNvSpPr txBox="1"/>
          <p:nvPr/>
        </p:nvSpPr>
        <p:spPr>
          <a:xfrm>
            <a:off x="6438713" y="3615948"/>
            <a:ext cx="4147587" cy="830997"/>
          </a:xfrm>
          <a:prstGeom prst="rect">
            <a:avLst/>
          </a:prstGeom>
          <a:noFill/>
        </p:spPr>
        <p:txBody>
          <a:bodyPr wrap="square">
            <a:spAutoFit/>
          </a:bodyPr>
          <a:lstStyle/>
          <a:p>
            <a:r>
              <a:rPr lang="en-US" sz="2400" dirty="0">
                <a:latin typeface="Segoe UI (Body)"/>
              </a:rPr>
              <a:t>(optional) updates context variables of the new screen</a:t>
            </a:r>
          </a:p>
        </p:txBody>
      </p:sp>
      <p:cxnSp>
        <p:nvCxnSpPr>
          <p:cNvPr id="13" name="Straight Arrow Connector 12">
            <a:extLst>
              <a:ext uri="{FF2B5EF4-FFF2-40B4-BE49-F238E27FC236}">
                <a16:creationId xmlns:a16="http://schemas.microsoft.com/office/drawing/2014/main" id="{4E7D8093-2A5A-4750-BE80-CE32A8C0868B}"/>
              </a:ext>
            </a:extLst>
          </p:cNvPr>
          <p:cNvCxnSpPr>
            <a:cxnSpLocks/>
          </p:cNvCxnSpPr>
          <p:nvPr/>
        </p:nvCxnSpPr>
        <p:spPr>
          <a:xfrm flipV="1">
            <a:off x="7525732" y="3093521"/>
            <a:ext cx="0" cy="52242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76682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EB08DB-9F61-46B8-ABE6-C345CC357277}"/>
              </a:ext>
            </a:extLst>
          </p:cNvPr>
          <p:cNvSpPr>
            <a:spLocks noGrp="1"/>
          </p:cNvSpPr>
          <p:nvPr>
            <p:ph type="title"/>
          </p:nvPr>
        </p:nvSpPr>
        <p:spPr>
          <a:xfrm>
            <a:off x="585215" y="1041416"/>
            <a:ext cx="7286165" cy="2492990"/>
          </a:xfrm>
        </p:spPr>
        <p:txBody>
          <a:bodyPr/>
          <a:lstStyle/>
          <a:p>
            <a:r>
              <a:rPr lang="en-US" dirty="0"/>
              <a:t>Create navigation and back functions</a:t>
            </a:r>
          </a:p>
        </p:txBody>
      </p:sp>
      <p:sp>
        <p:nvSpPr>
          <p:cNvPr id="3" name="Text Placeholder 2">
            <a:extLst>
              <a:ext uri="{FF2B5EF4-FFF2-40B4-BE49-F238E27FC236}">
                <a16:creationId xmlns:a16="http://schemas.microsoft.com/office/drawing/2014/main" id="{50EA4FB6-FE90-4672-8D98-CD54BB2899B9}"/>
              </a:ext>
            </a:extLst>
          </p:cNvPr>
          <p:cNvSpPr>
            <a:spLocks noGrp="1"/>
          </p:cNvSpPr>
          <p:nvPr>
            <p:ph type="body" sz="quarter" idx="12"/>
          </p:nvPr>
        </p:nvSpPr>
        <p:spPr>
          <a:xfrm>
            <a:off x="584200" y="3962400"/>
            <a:ext cx="5510213" cy="498598"/>
          </a:xfrm>
        </p:spPr>
        <p:txBody>
          <a:bodyPr/>
          <a:lstStyle/>
          <a:p>
            <a:r>
              <a:rPr lang="en-US" dirty="0"/>
              <a:t>Manage navigation</a:t>
            </a:r>
          </a:p>
        </p:txBody>
      </p:sp>
    </p:spTree>
    <p:extLst>
      <p:ext uri="{BB962C8B-B14F-4D97-AF65-F5344CB8AC3E}">
        <p14:creationId xmlns:p14="http://schemas.microsoft.com/office/powerpoint/2010/main" val="5426265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37B5F1-D798-4517-895F-13A1B9F47175}"/>
              </a:ext>
            </a:extLst>
          </p:cNvPr>
          <p:cNvSpPr>
            <a:spLocks noGrp="1"/>
          </p:cNvSpPr>
          <p:nvPr>
            <p:ph type="title"/>
          </p:nvPr>
        </p:nvSpPr>
        <p:spPr>
          <a:xfrm>
            <a:off x="584200" y="1871783"/>
            <a:ext cx="9785285" cy="1661993"/>
          </a:xfrm>
        </p:spPr>
        <p:txBody>
          <a:bodyPr/>
          <a:lstStyle/>
          <a:p>
            <a:r>
              <a:rPr lang="en-US" dirty="0"/>
              <a:t>Build the UI in a canvas app in Power Apps</a:t>
            </a:r>
          </a:p>
        </p:txBody>
      </p:sp>
    </p:spTree>
    <p:extLst>
      <p:ext uri="{BB962C8B-B14F-4D97-AF65-F5344CB8AC3E}">
        <p14:creationId xmlns:p14="http://schemas.microsoft.com/office/powerpoint/2010/main" val="2655719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886A71B-A1A9-4862-AEB6-5F44C1214DB3}"/>
              </a:ext>
            </a:extLst>
          </p:cNvPr>
          <p:cNvSpPr>
            <a:spLocks noGrp="1"/>
          </p:cNvSpPr>
          <p:nvPr>
            <p:ph type="title"/>
          </p:nvPr>
        </p:nvSpPr>
        <p:spPr>
          <a:xfrm>
            <a:off x="491971" y="234695"/>
            <a:ext cx="10515600" cy="816451"/>
          </a:xfrm>
        </p:spPr>
        <p:txBody>
          <a:bodyPr>
            <a:normAutofit fontScale="90000"/>
          </a:bodyPr>
          <a:lstStyle/>
          <a:p>
            <a:r>
              <a:rPr lang="en-US" dirty="0"/>
              <a:t>Themes</a:t>
            </a:r>
          </a:p>
        </p:txBody>
      </p:sp>
      <p:pic>
        <p:nvPicPr>
          <p:cNvPr id="5" name="Picture 4" descr="Shape&#10;&#10;Description automatically generated">
            <a:extLst>
              <a:ext uri="{FF2B5EF4-FFF2-40B4-BE49-F238E27FC236}">
                <a16:creationId xmlns:a16="http://schemas.microsoft.com/office/drawing/2014/main" id="{46C80C36-8F45-4BF3-8C99-CFEA3E7FF95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18825" y="288136"/>
            <a:ext cx="816450" cy="816450"/>
          </a:xfrm>
          <a:prstGeom prst="rect">
            <a:avLst/>
          </a:prstGeom>
        </p:spPr>
      </p:pic>
      <p:pic>
        <p:nvPicPr>
          <p:cNvPr id="1026" name="Picture 2" descr="Screenshot of out-of-the-box themes in Power Apps.">
            <a:extLst>
              <a:ext uri="{FF2B5EF4-FFF2-40B4-BE49-F238E27FC236}">
                <a16:creationId xmlns:a16="http://schemas.microsoft.com/office/drawing/2014/main" id="{975A6609-F368-49ED-BCC9-3E1AB90D3A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09188" y="866480"/>
            <a:ext cx="6212264" cy="5108887"/>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9BBFAF10-698E-4717-B2B9-935D18223F4F}"/>
              </a:ext>
            </a:extLst>
          </p:cNvPr>
          <p:cNvSpPr/>
          <p:nvPr/>
        </p:nvSpPr>
        <p:spPr>
          <a:xfrm>
            <a:off x="1576054" y="5997019"/>
            <a:ext cx="10239983" cy="369332"/>
          </a:xfrm>
          <a:prstGeom prst="rect">
            <a:avLst/>
          </a:prstGeom>
        </p:spPr>
        <p:txBody>
          <a:bodyPr wrap="none">
            <a:spAutoFit/>
          </a:bodyPr>
          <a:lstStyle/>
          <a:p>
            <a:r>
              <a:rPr lang="en-US" dirty="0"/>
              <a:t>Image source: </a:t>
            </a:r>
            <a:r>
              <a:rPr lang="en-US" dirty="0">
                <a:hlinkClick r:id="rId4"/>
              </a:rPr>
              <a:t>https://docs.microsoft.com/en-us/learn/modules/how-to-build-ui-canvas-app/1-use-themes</a:t>
            </a:r>
            <a:r>
              <a:rPr lang="en-US" dirty="0"/>
              <a:t> </a:t>
            </a:r>
          </a:p>
        </p:txBody>
      </p:sp>
    </p:spTree>
    <p:extLst>
      <p:ext uri="{BB962C8B-B14F-4D97-AF65-F5344CB8AC3E}">
        <p14:creationId xmlns:p14="http://schemas.microsoft.com/office/powerpoint/2010/main" val="11080888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886A71B-A1A9-4862-AEB6-5F44C1214DB3}"/>
              </a:ext>
            </a:extLst>
          </p:cNvPr>
          <p:cNvSpPr>
            <a:spLocks noGrp="1"/>
          </p:cNvSpPr>
          <p:nvPr>
            <p:ph type="title"/>
          </p:nvPr>
        </p:nvSpPr>
        <p:spPr>
          <a:xfrm>
            <a:off x="491971" y="288135"/>
            <a:ext cx="10515600" cy="816451"/>
          </a:xfrm>
        </p:spPr>
        <p:txBody>
          <a:bodyPr>
            <a:normAutofit fontScale="90000"/>
          </a:bodyPr>
          <a:lstStyle/>
          <a:p>
            <a:r>
              <a:rPr lang="en-US" dirty="0"/>
              <a:t>Branding a control</a:t>
            </a:r>
          </a:p>
        </p:txBody>
      </p:sp>
      <p:sp>
        <p:nvSpPr>
          <p:cNvPr id="8" name="Content Placeholder 1">
            <a:extLst>
              <a:ext uri="{FF2B5EF4-FFF2-40B4-BE49-F238E27FC236}">
                <a16:creationId xmlns:a16="http://schemas.microsoft.com/office/drawing/2014/main" id="{59863A0A-D2D4-4BCC-9440-B84EEA222F07}"/>
              </a:ext>
            </a:extLst>
          </p:cNvPr>
          <p:cNvSpPr>
            <a:spLocks noGrp="1"/>
          </p:cNvSpPr>
          <p:nvPr>
            <p:ph idx="1"/>
          </p:nvPr>
        </p:nvSpPr>
        <p:spPr>
          <a:xfrm>
            <a:off x="491972" y="1281249"/>
            <a:ext cx="4626784" cy="4919508"/>
          </a:xfrm>
        </p:spPr>
        <p:txBody>
          <a:bodyPr>
            <a:normAutofit/>
          </a:bodyPr>
          <a:lstStyle/>
          <a:p>
            <a:pPr>
              <a:lnSpc>
                <a:spcPct val="150000"/>
              </a:lnSpc>
            </a:pPr>
            <a:r>
              <a:rPr lang="en-US" sz="2400" dirty="0"/>
              <a:t>Typical properties</a:t>
            </a:r>
          </a:p>
          <a:p>
            <a:pPr lvl="1">
              <a:lnSpc>
                <a:spcPct val="150000"/>
              </a:lnSpc>
            </a:pPr>
            <a:r>
              <a:rPr lang="en-US" sz="2000" dirty="0" err="1"/>
              <a:t>BorderColor</a:t>
            </a:r>
            <a:endParaRPr lang="en-US" sz="2000" dirty="0"/>
          </a:p>
          <a:p>
            <a:pPr lvl="1">
              <a:lnSpc>
                <a:spcPct val="150000"/>
              </a:lnSpc>
            </a:pPr>
            <a:r>
              <a:rPr lang="en-US" sz="2000" dirty="0" err="1"/>
              <a:t>BorderStyle</a:t>
            </a:r>
            <a:endParaRPr lang="en-US" sz="2000" dirty="0"/>
          </a:p>
          <a:p>
            <a:pPr lvl="1">
              <a:lnSpc>
                <a:spcPct val="150000"/>
              </a:lnSpc>
            </a:pPr>
            <a:r>
              <a:rPr lang="en-US" sz="2000" dirty="0"/>
              <a:t>Color</a:t>
            </a:r>
          </a:p>
          <a:p>
            <a:pPr lvl="1">
              <a:lnSpc>
                <a:spcPct val="150000"/>
              </a:lnSpc>
            </a:pPr>
            <a:r>
              <a:rPr lang="en-US" sz="2000" dirty="0"/>
              <a:t>Fill</a:t>
            </a:r>
            <a:endParaRPr lang="en-US" sz="2400" dirty="0"/>
          </a:p>
        </p:txBody>
      </p:sp>
      <p:pic>
        <p:nvPicPr>
          <p:cNvPr id="5" name="Picture 4" descr="Shape&#10;&#10;Description automatically generated">
            <a:extLst>
              <a:ext uri="{FF2B5EF4-FFF2-40B4-BE49-F238E27FC236}">
                <a16:creationId xmlns:a16="http://schemas.microsoft.com/office/drawing/2014/main" id="{46C80C36-8F45-4BF3-8C99-CFEA3E7FF95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18825" y="288136"/>
            <a:ext cx="816450" cy="816450"/>
          </a:xfrm>
          <a:prstGeom prst="rect">
            <a:avLst/>
          </a:prstGeom>
        </p:spPr>
      </p:pic>
      <p:sp>
        <p:nvSpPr>
          <p:cNvPr id="6" name="Content Placeholder 1">
            <a:extLst>
              <a:ext uri="{FF2B5EF4-FFF2-40B4-BE49-F238E27FC236}">
                <a16:creationId xmlns:a16="http://schemas.microsoft.com/office/drawing/2014/main" id="{A015B1EC-8807-427C-A216-04922308DF25}"/>
              </a:ext>
            </a:extLst>
          </p:cNvPr>
          <p:cNvSpPr txBox="1">
            <a:spLocks/>
          </p:cNvSpPr>
          <p:nvPr/>
        </p:nvSpPr>
        <p:spPr>
          <a:xfrm>
            <a:off x="5961090" y="1281249"/>
            <a:ext cx="4626784" cy="491950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UI (Body)"/>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Body)"/>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Body)"/>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Body)"/>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Body)"/>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sz="2400" dirty="0"/>
              <a:t>Disabled properties</a:t>
            </a:r>
          </a:p>
          <a:p>
            <a:pPr lvl="1">
              <a:lnSpc>
                <a:spcPct val="150000"/>
              </a:lnSpc>
            </a:pPr>
            <a:r>
              <a:rPr lang="en-US" sz="2000" dirty="0" err="1"/>
              <a:t>DisabledColor</a:t>
            </a:r>
            <a:endParaRPr lang="en-US" sz="2000" dirty="0"/>
          </a:p>
          <a:p>
            <a:pPr lvl="1">
              <a:lnSpc>
                <a:spcPct val="150000"/>
              </a:lnSpc>
            </a:pPr>
            <a:r>
              <a:rPr lang="en-US" sz="2000" dirty="0" err="1"/>
              <a:t>DisabledFill</a:t>
            </a:r>
            <a:endParaRPr lang="en-US" sz="2000" dirty="0"/>
          </a:p>
          <a:p>
            <a:pPr lvl="1">
              <a:lnSpc>
                <a:spcPct val="150000"/>
              </a:lnSpc>
            </a:pPr>
            <a:endParaRPr lang="en-US" sz="2000" dirty="0"/>
          </a:p>
          <a:p>
            <a:pPr>
              <a:lnSpc>
                <a:spcPct val="150000"/>
              </a:lnSpc>
            </a:pPr>
            <a:r>
              <a:rPr lang="en-US" sz="2400" dirty="0"/>
              <a:t>Hover properties</a:t>
            </a:r>
          </a:p>
          <a:p>
            <a:pPr lvl="1">
              <a:lnSpc>
                <a:spcPct val="150000"/>
              </a:lnSpc>
            </a:pPr>
            <a:r>
              <a:rPr lang="en-US" sz="2000" dirty="0" err="1"/>
              <a:t>HoverColor</a:t>
            </a:r>
            <a:endParaRPr lang="en-US" sz="2000" dirty="0"/>
          </a:p>
          <a:p>
            <a:pPr lvl="1">
              <a:lnSpc>
                <a:spcPct val="150000"/>
              </a:lnSpc>
            </a:pPr>
            <a:r>
              <a:rPr lang="en-US" sz="2000" dirty="0" err="1"/>
              <a:t>HoverFill</a:t>
            </a:r>
            <a:endParaRPr lang="en-US" sz="2000" dirty="0"/>
          </a:p>
        </p:txBody>
      </p:sp>
    </p:spTree>
    <p:extLst>
      <p:ext uri="{BB962C8B-B14F-4D97-AF65-F5344CB8AC3E}">
        <p14:creationId xmlns:p14="http://schemas.microsoft.com/office/powerpoint/2010/main" val="38243205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886A71B-A1A9-4862-AEB6-5F44C1214DB3}"/>
              </a:ext>
            </a:extLst>
          </p:cNvPr>
          <p:cNvSpPr>
            <a:spLocks noGrp="1"/>
          </p:cNvSpPr>
          <p:nvPr>
            <p:ph type="title"/>
          </p:nvPr>
        </p:nvSpPr>
        <p:spPr>
          <a:xfrm>
            <a:off x="491971" y="234695"/>
            <a:ext cx="10515600" cy="816451"/>
          </a:xfrm>
        </p:spPr>
        <p:txBody>
          <a:bodyPr>
            <a:normAutofit fontScale="90000"/>
          </a:bodyPr>
          <a:lstStyle/>
          <a:p>
            <a:r>
              <a:rPr lang="en-US" dirty="0"/>
              <a:t>Icons</a:t>
            </a:r>
          </a:p>
        </p:txBody>
      </p:sp>
      <p:pic>
        <p:nvPicPr>
          <p:cNvPr id="5" name="Picture 4" descr="Shape&#10;&#10;Description automatically generated">
            <a:extLst>
              <a:ext uri="{FF2B5EF4-FFF2-40B4-BE49-F238E27FC236}">
                <a16:creationId xmlns:a16="http://schemas.microsoft.com/office/drawing/2014/main" id="{46C80C36-8F45-4BF3-8C99-CFEA3E7FF95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18825" y="288136"/>
            <a:ext cx="816450" cy="816450"/>
          </a:xfrm>
          <a:prstGeom prst="rect">
            <a:avLst/>
          </a:prstGeom>
        </p:spPr>
      </p:pic>
      <p:sp>
        <p:nvSpPr>
          <p:cNvPr id="14" name="Rectangle 13">
            <a:extLst>
              <a:ext uri="{FF2B5EF4-FFF2-40B4-BE49-F238E27FC236}">
                <a16:creationId xmlns:a16="http://schemas.microsoft.com/office/drawing/2014/main" id="{9BBFAF10-698E-4717-B2B9-935D18223F4F}"/>
              </a:ext>
            </a:extLst>
          </p:cNvPr>
          <p:cNvSpPr/>
          <p:nvPr/>
        </p:nvSpPr>
        <p:spPr>
          <a:xfrm>
            <a:off x="435327" y="5987593"/>
            <a:ext cx="9620903" cy="369332"/>
          </a:xfrm>
          <a:prstGeom prst="rect">
            <a:avLst/>
          </a:prstGeom>
        </p:spPr>
        <p:txBody>
          <a:bodyPr wrap="none">
            <a:spAutoFit/>
          </a:bodyPr>
          <a:lstStyle/>
          <a:p>
            <a:r>
              <a:rPr lang="en-US" dirty="0"/>
              <a:t>Image source: </a:t>
            </a:r>
            <a:r>
              <a:rPr lang="en-US" dirty="0">
                <a:hlinkClick r:id="rId3"/>
              </a:rPr>
              <a:t>https://docs.microsoft.com/en-us/learn/modules/how-to-build-ui-canvas-app/3-icons</a:t>
            </a:r>
            <a:r>
              <a:rPr lang="en-US" dirty="0"/>
              <a:t> </a:t>
            </a:r>
          </a:p>
        </p:txBody>
      </p:sp>
      <p:pic>
        <p:nvPicPr>
          <p:cNvPr id="2050" name="Picture 2" descr="Screenshot of the Icons Controls drop-down menu.">
            <a:extLst>
              <a:ext uri="{FF2B5EF4-FFF2-40B4-BE49-F238E27FC236}">
                <a16:creationId xmlns:a16="http://schemas.microsoft.com/office/drawing/2014/main" id="{737E19C0-30B4-4EE7-BA22-BE37BA343B8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5327" y="1412334"/>
            <a:ext cx="11314507" cy="38761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8007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886A71B-A1A9-4862-AEB6-5F44C1214DB3}"/>
              </a:ext>
            </a:extLst>
          </p:cNvPr>
          <p:cNvSpPr>
            <a:spLocks noGrp="1"/>
          </p:cNvSpPr>
          <p:nvPr>
            <p:ph type="title"/>
          </p:nvPr>
        </p:nvSpPr>
        <p:spPr>
          <a:xfrm>
            <a:off x="491971" y="288135"/>
            <a:ext cx="10515600" cy="816451"/>
          </a:xfrm>
        </p:spPr>
        <p:txBody>
          <a:bodyPr>
            <a:normAutofit fontScale="90000"/>
          </a:bodyPr>
          <a:lstStyle/>
          <a:p>
            <a:r>
              <a:rPr lang="en-US" dirty="0"/>
              <a:t>Personalization</a:t>
            </a:r>
          </a:p>
        </p:txBody>
      </p:sp>
      <p:sp>
        <p:nvSpPr>
          <p:cNvPr id="8" name="Content Placeholder 1">
            <a:extLst>
              <a:ext uri="{FF2B5EF4-FFF2-40B4-BE49-F238E27FC236}">
                <a16:creationId xmlns:a16="http://schemas.microsoft.com/office/drawing/2014/main" id="{59863A0A-D2D4-4BCC-9440-B84EEA222F07}"/>
              </a:ext>
            </a:extLst>
          </p:cNvPr>
          <p:cNvSpPr>
            <a:spLocks noGrp="1"/>
          </p:cNvSpPr>
          <p:nvPr>
            <p:ph idx="1"/>
          </p:nvPr>
        </p:nvSpPr>
        <p:spPr>
          <a:xfrm>
            <a:off x="5313575" y="1308733"/>
            <a:ext cx="3863213" cy="4919508"/>
          </a:xfrm>
        </p:spPr>
        <p:txBody>
          <a:bodyPr>
            <a:normAutofit/>
          </a:bodyPr>
          <a:lstStyle/>
          <a:p>
            <a:pPr>
              <a:lnSpc>
                <a:spcPct val="150000"/>
              </a:lnSpc>
            </a:pPr>
            <a:r>
              <a:rPr lang="en-US" sz="2400" dirty="0"/>
              <a:t>User() function</a:t>
            </a:r>
          </a:p>
          <a:p>
            <a:pPr lvl="1">
              <a:lnSpc>
                <a:spcPct val="150000"/>
              </a:lnSpc>
            </a:pPr>
            <a:r>
              <a:rPr lang="en-US" sz="2000" dirty="0"/>
              <a:t>User().Email</a:t>
            </a:r>
          </a:p>
          <a:p>
            <a:pPr lvl="1">
              <a:lnSpc>
                <a:spcPct val="150000"/>
              </a:lnSpc>
            </a:pPr>
            <a:r>
              <a:rPr lang="en-US" sz="2000" dirty="0"/>
              <a:t>User().</a:t>
            </a:r>
            <a:r>
              <a:rPr lang="en-US" sz="2000" dirty="0" err="1"/>
              <a:t>FullName</a:t>
            </a:r>
            <a:endParaRPr lang="en-US" sz="2000" dirty="0"/>
          </a:p>
          <a:p>
            <a:pPr lvl="1">
              <a:lnSpc>
                <a:spcPct val="150000"/>
              </a:lnSpc>
            </a:pPr>
            <a:r>
              <a:rPr lang="en-US" sz="2000" dirty="0"/>
              <a:t>User().Image</a:t>
            </a:r>
          </a:p>
        </p:txBody>
      </p:sp>
      <p:pic>
        <p:nvPicPr>
          <p:cNvPr id="5" name="Picture 4" descr="Shape&#10;&#10;Description automatically generated">
            <a:extLst>
              <a:ext uri="{FF2B5EF4-FFF2-40B4-BE49-F238E27FC236}">
                <a16:creationId xmlns:a16="http://schemas.microsoft.com/office/drawing/2014/main" id="{46C80C36-8F45-4BF3-8C99-CFEA3E7FF95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18825" y="288136"/>
            <a:ext cx="816450" cy="816450"/>
          </a:xfrm>
          <a:prstGeom prst="rect">
            <a:avLst/>
          </a:prstGeom>
        </p:spPr>
      </p:pic>
      <p:pic>
        <p:nvPicPr>
          <p:cNvPr id="3074" name="Picture 2" descr="Screenshot of a User Profile with picture, email, and name.">
            <a:extLst>
              <a:ext uri="{FF2B5EF4-FFF2-40B4-BE49-F238E27FC236}">
                <a16:creationId xmlns:a16="http://schemas.microsoft.com/office/drawing/2014/main" id="{73435F4E-5778-4D22-9CF1-34B73AFECA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8572" y="1384944"/>
            <a:ext cx="3236928" cy="3673913"/>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1950DB51-EE63-460A-A1A1-46490A417F58}"/>
              </a:ext>
            </a:extLst>
          </p:cNvPr>
          <p:cNvSpPr/>
          <p:nvPr/>
        </p:nvSpPr>
        <p:spPr>
          <a:xfrm>
            <a:off x="278842" y="5831425"/>
            <a:ext cx="10571484" cy="369332"/>
          </a:xfrm>
          <a:prstGeom prst="rect">
            <a:avLst/>
          </a:prstGeom>
        </p:spPr>
        <p:txBody>
          <a:bodyPr wrap="none">
            <a:spAutoFit/>
          </a:bodyPr>
          <a:lstStyle/>
          <a:p>
            <a:r>
              <a:rPr lang="en-US" dirty="0"/>
              <a:t>Image source: </a:t>
            </a:r>
            <a:r>
              <a:rPr lang="en-US" dirty="0">
                <a:hlinkClick r:id="rId4"/>
              </a:rPr>
              <a:t>https://docs.microsoft.com/en-us/learn/modules/how-to-build-ui-canvas-app/5-personalization</a:t>
            </a:r>
            <a:endParaRPr lang="en-US" dirty="0"/>
          </a:p>
        </p:txBody>
      </p:sp>
    </p:spTree>
    <p:extLst>
      <p:ext uri="{BB962C8B-B14F-4D97-AF65-F5344CB8AC3E}">
        <p14:creationId xmlns:p14="http://schemas.microsoft.com/office/powerpoint/2010/main" val="37570408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EB08DB-9F61-46B8-ABE6-C345CC357277}"/>
              </a:ext>
            </a:extLst>
          </p:cNvPr>
          <p:cNvSpPr>
            <a:spLocks noGrp="1"/>
          </p:cNvSpPr>
          <p:nvPr>
            <p:ph type="title"/>
          </p:nvPr>
        </p:nvSpPr>
        <p:spPr>
          <a:xfrm>
            <a:off x="585215" y="1872413"/>
            <a:ext cx="7286165" cy="1661993"/>
          </a:xfrm>
        </p:spPr>
        <p:txBody>
          <a:bodyPr/>
          <a:lstStyle/>
          <a:p>
            <a:r>
              <a:rPr lang="en-US" dirty="0"/>
              <a:t>Create UI for a new canvas app</a:t>
            </a:r>
          </a:p>
        </p:txBody>
      </p:sp>
    </p:spTree>
    <p:extLst>
      <p:ext uri="{BB962C8B-B14F-4D97-AF65-F5344CB8AC3E}">
        <p14:creationId xmlns:p14="http://schemas.microsoft.com/office/powerpoint/2010/main" val="3865447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37B5F1-D798-4517-895F-13A1B9F47175}"/>
              </a:ext>
            </a:extLst>
          </p:cNvPr>
          <p:cNvSpPr>
            <a:spLocks noGrp="1"/>
          </p:cNvSpPr>
          <p:nvPr>
            <p:ph type="title"/>
          </p:nvPr>
        </p:nvSpPr>
        <p:spPr>
          <a:xfrm>
            <a:off x="584201" y="1871783"/>
            <a:ext cx="8814324" cy="1661993"/>
          </a:xfrm>
        </p:spPr>
        <p:txBody>
          <a:bodyPr/>
          <a:lstStyle/>
          <a:p>
            <a:r>
              <a:rPr lang="en-US" dirty="0"/>
              <a:t>Controls in a canvas app in Power Apps</a:t>
            </a:r>
          </a:p>
        </p:txBody>
      </p:sp>
    </p:spTree>
    <p:extLst>
      <p:ext uri="{BB962C8B-B14F-4D97-AF65-F5344CB8AC3E}">
        <p14:creationId xmlns:p14="http://schemas.microsoft.com/office/powerpoint/2010/main" val="1371727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886A71B-A1A9-4862-AEB6-5F44C1214DB3}"/>
              </a:ext>
            </a:extLst>
          </p:cNvPr>
          <p:cNvSpPr>
            <a:spLocks noGrp="1"/>
          </p:cNvSpPr>
          <p:nvPr>
            <p:ph type="title"/>
          </p:nvPr>
        </p:nvSpPr>
        <p:spPr>
          <a:xfrm>
            <a:off x="491971" y="288135"/>
            <a:ext cx="10515600" cy="816451"/>
          </a:xfrm>
        </p:spPr>
        <p:txBody>
          <a:bodyPr>
            <a:normAutofit fontScale="90000"/>
          </a:bodyPr>
          <a:lstStyle/>
          <a:p>
            <a:r>
              <a:rPr lang="en-US" dirty="0"/>
              <a:t>Introduction to controls</a:t>
            </a:r>
          </a:p>
        </p:txBody>
      </p:sp>
      <p:sp>
        <p:nvSpPr>
          <p:cNvPr id="8" name="Content Placeholder 1">
            <a:extLst>
              <a:ext uri="{FF2B5EF4-FFF2-40B4-BE49-F238E27FC236}">
                <a16:creationId xmlns:a16="http://schemas.microsoft.com/office/drawing/2014/main" id="{59863A0A-D2D4-4BCC-9440-B84EEA222F07}"/>
              </a:ext>
            </a:extLst>
          </p:cNvPr>
          <p:cNvSpPr>
            <a:spLocks noGrp="1"/>
          </p:cNvSpPr>
          <p:nvPr>
            <p:ph idx="1"/>
          </p:nvPr>
        </p:nvSpPr>
        <p:spPr>
          <a:xfrm>
            <a:off x="491971" y="2036189"/>
            <a:ext cx="11235431" cy="4164567"/>
          </a:xfrm>
        </p:spPr>
        <p:txBody>
          <a:bodyPr>
            <a:normAutofit/>
          </a:bodyPr>
          <a:lstStyle/>
          <a:p>
            <a:pPr>
              <a:lnSpc>
                <a:spcPct val="150000"/>
              </a:lnSpc>
            </a:pPr>
            <a:r>
              <a:rPr lang="en-US" sz="2400" dirty="0"/>
              <a:t>Galleries</a:t>
            </a:r>
          </a:p>
          <a:p>
            <a:pPr>
              <a:lnSpc>
                <a:spcPct val="150000"/>
              </a:lnSpc>
            </a:pPr>
            <a:r>
              <a:rPr lang="en-US" sz="2400" dirty="0"/>
              <a:t>Data table</a:t>
            </a:r>
          </a:p>
          <a:p>
            <a:pPr>
              <a:lnSpc>
                <a:spcPct val="150000"/>
              </a:lnSpc>
            </a:pPr>
            <a:r>
              <a:rPr lang="en-US" sz="2400" dirty="0"/>
              <a:t>Forms</a:t>
            </a:r>
          </a:p>
          <a:p>
            <a:pPr>
              <a:lnSpc>
                <a:spcPct val="150000"/>
              </a:lnSpc>
            </a:pPr>
            <a:r>
              <a:rPr lang="en-US" sz="2400" dirty="0"/>
              <a:t>Media</a:t>
            </a:r>
          </a:p>
          <a:p>
            <a:pPr>
              <a:lnSpc>
                <a:spcPct val="150000"/>
              </a:lnSpc>
            </a:pPr>
            <a:r>
              <a:rPr lang="en-US" sz="2400" dirty="0"/>
              <a:t>Charts</a:t>
            </a:r>
          </a:p>
          <a:p>
            <a:pPr>
              <a:lnSpc>
                <a:spcPct val="150000"/>
              </a:lnSpc>
            </a:pPr>
            <a:r>
              <a:rPr lang="en-US" sz="2400" dirty="0"/>
              <a:t>Icons</a:t>
            </a:r>
          </a:p>
        </p:txBody>
      </p:sp>
      <p:pic>
        <p:nvPicPr>
          <p:cNvPr id="5" name="Picture 4" descr="Shape&#10;&#10;Description automatically generated">
            <a:extLst>
              <a:ext uri="{FF2B5EF4-FFF2-40B4-BE49-F238E27FC236}">
                <a16:creationId xmlns:a16="http://schemas.microsoft.com/office/drawing/2014/main" id="{46C80C36-8F45-4BF3-8C99-CFEA3E7FF95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18825" y="288136"/>
            <a:ext cx="816450" cy="816450"/>
          </a:xfrm>
          <a:prstGeom prst="rect">
            <a:avLst/>
          </a:prstGeom>
        </p:spPr>
      </p:pic>
      <p:pic>
        <p:nvPicPr>
          <p:cNvPr id="1026" name="Picture 2" descr="Power Apps Controls Ribbon menu items for the Insert tab.">
            <a:extLst>
              <a:ext uri="{FF2B5EF4-FFF2-40B4-BE49-F238E27FC236}">
                <a16:creationId xmlns:a16="http://schemas.microsoft.com/office/drawing/2014/main" id="{58E225D0-A26C-4D4B-A204-28F59CF497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255598"/>
            <a:ext cx="12192000" cy="4048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82768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502152" y="552478"/>
            <a:ext cx="4060141" cy="397545"/>
          </a:xfrm>
        </p:spPr>
        <p:txBody>
          <a:bodyPr/>
          <a:lstStyle/>
          <a:p>
            <a:r>
              <a:rPr lang="en-US" sz="3200" dirty="0">
                <a:solidFill>
                  <a:srgbClr val="7030A0"/>
                </a:solidFill>
              </a:rPr>
              <a:t>Agenda</a:t>
            </a:r>
          </a:p>
        </p:txBody>
      </p:sp>
      <p:sp>
        <p:nvSpPr>
          <p:cNvPr id="24" name="Rectangle 23">
            <a:extLst>
              <a:ext uri="{FF2B5EF4-FFF2-40B4-BE49-F238E27FC236}">
                <a16:creationId xmlns:a16="http://schemas.microsoft.com/office/drawing/2014/main" id="{5442E03D-8429-4041-ADF2-C50B8C8F24A4}"/>
              </a:ext>
            </a:extLst>
          </p:cNvPr>
          <p:cNvSpPr/>
          <p:nvPr/>
        </p:nvSpPr>
        <p:spPr>
          <a:xfrm>
            <a:off x="873457" y="1395990"/>
            <a:ext cx="5222543" cy="4909532"/>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marL="342900" lvl="0" indent="-342900" defTabSz="1955800">
              <a:spcBef>
                <a:spcPct val="0"/>
              </a:spcBef>
              <a:spcAft>
                <a:spcPct val="35000"/>
              </a:spcAft>
              <a:buFont typeface="Wingdings" panose="05000000000000000000" pitchFamily="2" charset="2"/>
              <a:buChar char="ü"/>
              <a:defRPr/>
            </a:pPr>
            <a:r>
              <a:rPr lang="en-US" sz="2400" dirty="0">
                <a:solidFill>
                  <a:srgbClr val="2F2F2F"/>
                </a:solidFill>
              </a:rPr>
              <a:t>Introduction to Power Apps</a:t>
            </a:r>
          </a:p>
          <a:p>
            <a:pPr marL="342900" lvl="0" indent="-342900" defTabSz="1955800">
              <a:spcBef>
                <a:spcPct val="0"/>
              </a:spcBef>
              <a:spcAft>
                <a:spcPct val="35000"/>
              </a:spcAft>
              <a:buFont typeface="Wingdings" panose="05000000000000000000" pitchFamily="2" charset="2"/>
              <a:buChar char="ü"/>
              <a:defRPr/>
            </a:pPr>
            <a:r>
              <a:rPr lang="en-IN" sz="2400" dirty="0">
                <a:solidFill>
                  <a:srgbClr val="2F2F2F"/>
                </a:solidFill>
              </a:rPr>
              <a:t>Benefits of Power Apps</a:t>
            </a:r>
          </a:p>
          <a:p>
            <a:pPr marL="342900" lvl="0" indent="-342900" defTabSz="1955800">
              <a:spcBef>
                <a:spcPct val="0"/>
              </a:spcBef>
              <a:spcAft>
                <a:spcPct val="35000"/>
              </a:spcAft>
              <a:buFont typeface="Wingdings" panose="05000000000000000000" pitchFamily="2" charset="2"/>
              <a:buChar char="ü"/>
              <a:defRPr/>
            </a:pPr>
            <a:r>
              <a:rPr lang="en-US" sz="2400" dirty="0">
                <a:solidFill>
                  <a:srgbClr val="2F2F2F"/>
                </a:solidFill>
              </a:rPr>
              <a:t>What can I build with Power Apps?</a:t>
            </a:r>
            <a:endParaRPr lang="en-IN" sz="2400" dirty="0">
              <a:solidFill>
                <a:srgbClr val="2F2F2F"/>
              </a:solidFill>
            </a:endParaRPr>
          </a:p>
          <a:p>
            <a:pPr marL="342900" lvl="0" indent="-342900" defTabSz="1955800">
              <a:spcBef>
                <a:spcPct val="0"/>
              </a:spcBef>
              <a:spcAft>
                <a:spcPct val="35000"/>
              </a:spcAft>
              <a:buFont typeface="Wingdings" panose="05000000000000000000" pitchFamily="2" charset="2"/>
              <a:buChar char="ü"/>
              <a:defRPr/>
            </a:pPr>
            <a:r>
              <a:rPr lang="en-IN" sz="2400" dirty="0">
                <a:solidFill>
                  <a:srgbClr val="2F2F2F"/>
                </a:solidFill>
              </a:rPr>
              <a:t>Types of Power Apps</a:t>
            </a:r>
          </a:p>
          <a:p>
            <a:pPr marL="342900" lvl="0" indent="-342900" defTabSz="1955800">
              <a:spcBef>
                <a:spcPct val="0"/>
              </a:spcBef>
              <a:spcAft>
                <a:spcPct val="35000"/>
              </a:spcAft>
              <a:buFont typeface="Wingdings" panose="05000000000000000000" pitchFamily="2" charset="2"/>
              <a:buChar char="ü"/>
              <a:defRPr/>
            </a:pPr>
            <a:r>
              <a:rPr lang="en-IN" sz="2400" dirty="0">
                <a:solidFill>
                  <a:srgbClr val="2F2F2F"/>
                </a:solidFill>
              </a:rPr>
              <a:t>Canvas Apps</a:t>
            </a:r>
          </a:p>
          <a:p>
            <a:pPr marL="342900" lvl="0" indent="-342900" defTabSz="1955800">
              <a:spcBef>
                <a:spcPct val="0"/>
              </a:spcBef>
              <a:spcAft>
                <a:spcPct val="35000"/>
              </a:spcAft>
              <a:buFont typeface="Wingdings" panose="05000000000000000000" pitchFamily="2" charset="2"/>
              <a:buChar char="ü"/>
              <a:defRPr/>
            </a:pPr>
            <a:r>
              <a:rPr lang="en-IN" sz="2400" dirty="0">
                <a:solidFill>
                  <a:srgbClr val="2F2F2F"/>
                </a:solidFill>
              </a:rPr>
              <a:t>Data Sources and Connectors</a:t>
            </a:r>
          </a:p>
          <a:p>
            <a:pPr marL="342900" lvl="0" indent="-342900" defTabSz="1955800">
              <a:spcBef>
                <a:spcPct val="0"/>
              </a:spcBef>
              <a:spcAft>
                <a:spcPct val="35000"/>
              </a:spcAft>
              <a:buFont typeface="Wingdings" panose="05000000000000000000" pitchFamily="2" charset="2"/>
              <a:buChar char="ü"/>
              <a:defRPr/>
            </a:pPr>
            <a:r>
              <a:rPr lang="en-IN" sz="2400" dirty="0">
                <a:solidFill>
                  <a:srgbClr val="2F2F2F"/>
                </a:solidFill>
              </a:rPr>
              <a:t>Demo</a:t>
            </a:r>
          </a:p>
          <a:p>
            <a:pPr lvl="1" defTabSz="1955800">
              <a:spcBef>
                <a:spcPct val="0"/>
              </a:spcBef>
              <a:spcAft>
                <a:spcPct val="35000"/>
              </a:spcAft>
              <a:defRPr/>
            </a:pPr>
            <a:endParaRPr lang="en-IN" sz="2400" dirty="0">
              <a:solidFill>
                <a:srgbClr val="2F2F2F"/>
              </a:solidFill>
            </a:endParaRPr>
          </a:p>
        </p:txBody>
      </p:sp>
      <p:sp>
        <p:nvSpPr>
          <p:cNvPr id="25" name="Rectangle 24">
            <a:extLst>
              <a:ext uri="{FF2B5EF4-FFF2-40B4-BE49-F238E27FC236}">
                <a16:creationId xmlns:a16="http://schemas.microsoft.com/office/drawing/2014/main" id="{EF3D5185-07B2-4EAF-859B-B2F50BB94B7A}"/>
              </a:ext>
            </a:extLst>
          </p:cNvPr>
          <p:cNvSpPr/>
          <p:nvPr/>
        </p:nvSpPr>
        <p:spPr>
          <a:xfrm>
            <a:off x="1876425" y="2962180"/>
            <a:ext cx="4060141" cy="472596"/>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marL="0" marR="0" lvl="0" indent="0" algn="l" defTabSz="1955800" rtl="0" eaLnBrk="1" fontAlgn="auto" latinLnBrk="0" hangingPunct="1">
              <a:lnSpc>
                <a:spcPct val="100000"/>
              </a:lnSpc>
              <a:spcBef>
                <a:spcPct val="0"/>
              </a:spcBef>
              <a:spcAft>
                <a:spcPct val="35000"/>
              </a:spcAft>
              <a:buClrTx/>
              <a:buSzTx/>
              <a:buFontTx/>
              <a:buNone/>
              <a:tabLst/>
              <a:defRPr/>
            </a:pPr>
            <a:endParaRPr kumimoji="0" lang="en-US" sz="2400" b="0" i="0" u="none" strike="noStrike" kern="1200" cap="none" spc="0" normalizeH="0" baseline="0" noProof="0" dirty="0">
              <a:ln>
                <a:noFill/>
              </a:ln>
              <a:solidFill>
                <a:srgbClr val="2F2F2F"/>
              </a:solidFill>
              <a:effectLst/>
              <a:uLnTx/>
              <a:uFillTx/>
              <a:latin typeface="Segoe UI"/>
              <a:ea typeface="+mn-ea"/>
              <a:cs typeface="+mn-cs"/>
            </a:endParaRPr>
          </a:p>
        </p:txBody>
      </p:sp>
      <p:sp>
        <p:nvSpPr>
          <p:cNvPr id="16" name="Oval 15">
            <a:extLst>
              <a:ext uri="{FF2B5EF4-FFF2-40B4-BE49-F238E27FC236}">
                <a16:creationId xmlns:a16="http://schemas.microsoft.com/office/drawing/2014/main" id="{FA231835-8FF7-4A9C-82B8-CE56A4437FE9}"/>
              </a:ext>
              <a:ext uri="{C183D7F6-B498-43B3-948B-1728B52AA6E4}">
                <adec:decorative xmlns:adec="http://schemas.microsoft.com/office/drawing/2017/decorative" val="1"/>
              </a:ext>
            </a:extLst>
          </p:cNvPr>
          <p:cNvSpPr/>
          <p:nvPr/>
        </p:nvSpPr>
        <p:spPr bwMode="auto">
          <a:xfrm>
            <a:off x="482916" y="318024"/>
            <a:ext cx="834670" cy="83466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 name="list_4" title="Icon of a checklist">
            <a:extLst>
              <a:ext uri="{FF2B5EF4-FFF2-40B4-BE49-F238E27FC236}">
                <a16:creationId xmlns:a16="http://schemas.microsoft.com/office/drawing/2014/main" id="{989B91EC-A5DE-48E2-AD79-8E8E857264F3}"/>
              </a:ext>
            </a:extLst>
          </p:cNvPr>
          <p:cNvSpPr>
            <a:spLocks noChangeAspect="1" noEditPoints="1"/>
          </p:cNvSpPr>
          <p:nvPr/>
        </p:nvSpPr>
        <p:spPr bwMode="auto">
          <a:xfrm>
            <a:off x="629675" y="552478"/>
            <a:ext cx="541153" cy="365760"/>
          </a:xfrm>
          <a:custGeom>
            <a:avLst/>
            <a:gdLst>
              <a:gd name="T0" fmla="*/ 90 w 253"/>
              <a:gd name="T1" fmla="*/ 24 h 171"/>
              <a:gd name="T2" fmla="*/ 253 w 253"/>
              <a:gd name="T3" fmla="*/ 24 h 171"/>
              <a:gd name="T4" fmla="*/ 90 w 253"/>
              <a:gd name="T5" fmla="*/ 73 h 171"/>
              <a:gd name="T6" fmla="*/ 253 w 253"/>
              <a:gd name="T7" fmla="*/ 73 h 171"/>
              <a:gd name="T8" fmla="*/ 90 w 253"/>
              <a:gd name="T9" fmla="*/ 121 h 171"/>
              <a:gd name="T10" fmla="*/ 253 w 253"/>
              <a:gd name="T11" fmla="*/ 121 h 171"/>
              <a:gd name="T12" fmla="*/ 90 w 253"/>
              <a:gd name="T13" fmla="*/ 171 h 171"/>
              <a:gd name="T14" fmla="*/ 253 w 253"/>
              <a:gd name="T15" fmla="*/ 171 h 171"/>
              <a:gd name="T16" fmla="*/ 0 w 253"/>
              <a:gd name="T17" fmla="*/ 23 h 171"/>
              <a:gd name="T18" fmla="*/ 17 w 253"/>
              <a:gd name="T19" fmla="*/ 40 h 171"/>
              <a:gd name="T20" fmla="*/ 58 w 253"/>
              <a:gd name="T21" fmla="*/ 0 h 171"/>
              <a:gd name="T22" fmla="*/ 0 w 253"/>
              <a:gd name="T23" fmla="*/ 121 h 171"/>
              <a:gd name="T24" fmla="*/ 17 w 253"/>
              <a:gd name="T25" fmla="*/ 138 h 171"/>
              <a:gd name="T26" fmla="*/ 58 w 253"/>
              <a:gd name="T27" fmla="*/ 98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3" h="171">
                <a:moveTo>
                  <a:pt x="90" y="24"/>
                </a:moveTo>
                <a:lnTo>
                  <a:pt x="253" y="24"/>
                </a:lnTo>
                <a:moveTo>
                  <a:pt x="90" y="73"/>
                </a:moveTo>
                <a:lnTo>
                  <a:pt x="253" y="73"/>
                </a:lnTo>
                <a:moveTo>
                  <a:pt x="90" y="121"/>
                </a:moveTo>
                <a:lnTo>
                  <a:pt x="253" y="121"/>
                </a:lnTo>
                <a:moveTo>
                  <a:pt x="90" y="171"/>
                </a:moveTo>
                <a:lnTo>
                  <a:pt x="253" y="171"/>
                </a:lnTo>
                <a:moveTo>
                  <a:pt x="0" y="23"/>
                </a:moveTo>
                <a:lnTo>
                  <a:pt x="17" y="40"/>
                </a:lnTo>
                <a:lnTo>
                  <a:pt x="58" y="0"/>
                </a:lnTo>
                <a:moveTo>
                  <a:pt x="0" y="121"/>
                </a:moveTo>
                <a:lnTo>
                  <a:pt x="17" y="138"/>
                </a:lnTo>
                <a:lnTo>
                  <a:pt x="58" y="98"/>
                </a:lnTo>
              </a:path>
            </a:pathLst>
          </a:custGeom>
          <a:noFill/>
          <a:ln w="19050" cap="flat">
            <a:solidFill>
              <a:srgbClr val="4C53B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7030A0"/>
              </a:solidFill>
              <a:effectLst/>
              <a:uLnTx/>
              <a:uFillTx/>
              <a:latin typeface="Segoe UI"/>
              <a:ea typeface="+mn-ea"/>
              <a:cs typeface="+mn-cs"/>
            </a:endParaRPr>
          </a:p>
        </p:txBody>
      </p:sp>
      <p:pic>
        <p:nvPicPr>
          <p:cNvPr id="20" name="Picture 19" descr="A group of people sitting at a table&#10;&#10;Description automatically generated">
            <a:extLst>
              <a:ext uri="{FF2B5EF4-FFF2-40B4-BE49-F238E27FC236}">
                <a16:creationId xmlns:a16="http://schemas.microsoft.com/office/drawing/2014/main" id="{17E7ACF8-9755-4938-935F-40DDF6D8BAD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548511" y="0"/>
            <a:ext cx="5643488" cy="6858000"/>
          </a:xfrm>
          <a:prstGeom prst="rect">
            <a:avLst/>
          </a:prstGeom>
        </p:spPr>
      </p:pic>
      <p:sp>
        <p:nvSpPr>
          <p:cNvPr id="2" name="Rectangle 1">
            <a:extLst>
              <a:ext uri="{FF2B5EF4-FFF2-40B4-BE49-F238E27FC236}">
                <a16:creationId xmlns:a16="http://schemas.microsoft.com/office/drawing/2014/main" id="{1F7A16A1-BC88-4847-A8CA-38EA9D4BFF22}"/>
              </a:ext>
              <a:ext uri="{C183D7F6-B498-43B3-948B-1728B52AA6E4}">
                <adec:decorative xmlns:adec="http://schemas.microsoft.com/office/drawing/2017/decorative" val="1"/>
              </a:ext>
            </a:extLst>
          </p:cNvPr>
          <p:cNvSpPr/>
          <p:nvPr/>
        </p:nvSpPr>
        <p:spPr>
          <a:xfrm>
            <a:off x="5974813" y="3244334"/>
            <a:ext cx="242374"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 </a:t>
            </a: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Tree>
    <p:extLst>
      <p:ext uri="{BB962C8B-B14F-4D97-AF65-F5344CB8AC3E}">
        <p14:creationId xmlns:p14="http://schemas.microsoft.com/office/powerpoint/2010/main" val="88040504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EB08DB-9F61-46B8-ABE6-C345CC357277}"/>
              </a:ext>
            </a:extLst>
          </p:cNvPr>
          <p:cNvSpPr>
            <a:spLocks noGrp="1"/>
          </p:cNvSpPr>
          <p:nvPr>
            <p:ph type="title"/>
          </p:nvPr>
        </p:nvSpPr>
        <p:spPr>
          <a:xfrm>
            <a:off x="585215" y="1872413"/>
            <a:ext cx="7286165" cy="1661993"/>
          </a:xfrm>
        </p:spPr>
        <p:txBody>
          <a:bodyPr/>
          <a:lstStyle/>
          <a:p>
            <a:r>
              <a:rPr lang="en-US" dirty="0"/>
              <a:t>Create a canvas app with unique controls</a:t>
            </a:r>
          </a:p>
        </p:txBody>
      </p:sp>
    </p:spTree>
    <p:extLst>
      <p:ext uri="{BB962C8B-B14F-4D97-AF65-F5344CB8AC3E}">
        <p14:creationId xmlns:p14="http://schemas.microsoft.com/office/powerpoint/2010/main" val="19955028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37B5F1-D798-4517-895F-13A1B9F47175}"/>
              </a:ext>
            </a:extLst>
          </p:cNvPr>
          <p:cNvSpPr>
            <a:spLocks noGrp="1"/>
          </p:cNvSpPr>
          <p:nvPr>
            <p:ph type="title"/>
          </p:nvPr>
        </p:nvSpPr>
        <p:spPr>
          <a:xfrm>
            <a:off x="584201" y="1040786"/>
            <a:ext cx="8814324" cy="2492990"/>
          </a:xfrm>
        </p:spPr>
        <p:txBody>
          <a:bodyPr/>
          <a:lstStyle/>
          <a:p>
            <a:r>
              <a:rPr lang="en-US" dirty="0"/>
              <a:t>Imperative development techniques for canvas apps in Power Apps</a:t>
            </a:r>
          </a:p>
        </p:txBody>
      </p:sp>
    </p:spTree>
    <p:extLst>
      <p:ext uri="{BB962C8B-B14F-4D97-AF65-F5344CB8AC3E}">
        <p14:creationId xmlns:p14="http://schemas.microsoft.com/office/powerpoint/2010/main" val="536631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0A02C1-4265-4FEB-AEA1-36C9478F8C6C}"/>
              </a:ext>
            </a:extLst>
          </p:cNvPr>
          <p:cNvSpPr>
            <a:spLocks noGrp="1"/>
          </p:cNvSpPr>
          <p:nvPr>
            <p:ph type="title"/>
          </p:nvPr>
        </p:nvSpPr>
        <p:spPr>
          <a:xfrm>
            <a:off x="414149" y="157735"/>
            <a:ext cx="11166852" cy="823913"/>
          </a:xfrm>
        </p:spPr>
        <p:txBody>
          <a:bodyPr/>
          <a:lstStyle/>
          <a:p>
            <a:r>
              <a:rPr lang="en-US" dirty="0"/>
              <a:t>Imperative versus declarative development</a:t>
            </a:r>
          </a:p>
        </p:txBody>
      </p:sp>
      <p:sp>
        <p:nvSpPr>
          <p:cNvPr id="3" name="Text Placeholder 2">
            <a:extLst>
              <a:ext uri="{FF2B5EF4-FFF2-40B4-BE49-F238E27FC236}">
                <a16:creationId xmlns:a16="http://schemas.microsoft.com/office/drawing/2014/main" id="{575AD6BA-5142-4D7C-A4A7-3CDA2A4D6195}"/>
              </a:ext>
            </a:extLst>
          </p:cNvPr>
          <p:cNvSpPr>
            <a:spLocks noGrp="1"/>
          </p:cNvSpPr>
          <p:nvPr>
            <p:ph type="body" idx="1"/>
          </p:nvPr>
        </p:nvSpPr>
        <p:spPr>
          <a:xfrm>
            <a:off x="504475" y="1058993"/>
            <a:ext cx="5434410" cy="505856"/>
          </a:xfrm>
        </p:spPr>
        <p:txBody>
          <a:bodyPr/>
          <a:lstStyle/>
          <a:p>
            <a:r>
              <a:rPr lang="en-US" dirty="0"/>
              <a:t>Imperative</a:t>
            </a:r>
          </a:p>
        </p:txBody>
      </p:sp>
      <p:sp>
        <p:nvSpPr>
          <p:cNvPr id="4" name="Content Placeholder 3">
            <a:extLst>
              <a:ext uri="{FF2B5EF4-FFF2-40B4-BE49-F238E27FC236}">
                <a16:creationId xmlns:a16="http://schemas.microsoft.com/office/drawing/2014/main" id="{4658CEAD-A0BB-4DE0-8372-8D13A835696A}"/>
              </a:ext>
            </a:extLst>
          </p:cNvPr>
          <p:cNvSpPr>
            <a:spLocks noGrp="1"/>
          </p:cNvSpPr>
          <p:nvPr>
            <p:ph sz="half" idx="2"/>
          </p:nvPr>
        </p:nvSpPr>
        <p:spPr>
          <a:xfrm>
            <a:off x="504475" y="1838226"/>
            <a:ext cx="5434410" cy="4421171"/>
          </a:xfrm>
        </p:spPr>
        <p:txBody>
          <a:bodyPr>
            <a:normAutofit fontScale="62500" lnSpcReduction="20000"/>
          </a:bodyPr>
          <a:lstStyle/>
          <a:p>
            <a:pPr marL="0" indent="0">
              <a:buNone/>
            </a:pPr>
            <a:r>
              <a:rPr lang="en-US" dirty="0"/>
              <a:t>Function Create Sandwich</a:t>
            </a:r>
          </a:p>
          <a:p>
            <a:pPr marL="0" indent="0">
              <a:buNone/>
            </a:pPr>
            <a:endParaRPr lang="en-US" dirty="0"/>
          </a:p>
          <a:p>
            <a:pPr marL="0" indent="0">
              <a:buNone/>
            </a:pPr>
            <a:r>
              <a:rPr lang="en-US" dirty="0"/>
              <a:t>{ Go to kitchen;</a:t>
            </a:r>
          </a:p>
          <a:p>
            <a:pPr marL="0" indent="0">
              <a:buNone/>
            </a:pPr>
            <a:endParaRPr lang="en-US" dirty="0"/>
          </a:p>
          <a:p>
            <a:pPr marL="0" indent="0">
              <a:buNone/>
            </a:pPr>
            <a:r>
              <a:rPr lang="en-US" dirty="0"/>
              <a:t>Get ingredients;</a:t>
            </a:r>
          </a:p>
          <a:p>
            <a:pPr marL="0" indent="0">
              <a:buNone/>
            </a:pPr>
            <a:endParaRPr lang="en-US" dirty="0"/>
          </a:p>
          <a:p>
            <a:pPr marL="0" indent="0">
              <a:buNone/>
            </a:pPr>
            <a:r>
              <a:rPr lang="en-US" dirty="0"/>
              <a:t>Remove tomato;</a:t>
            </a:r>
          </a:p>
          <a:p>
            <a:pPr marL="0" indent="0">
              <a:buNone/>
            </a:pPr>
            <a:endParaRPr lang="en-US" dirty="0"/>
          </a:p>
          <a:p>
            <a:pPr marL="0" indent="0">
              <a:buNone/>
            </a:pPr>
            <a:r>
              <a:rPr lang="en-US" dirty="0"/>
              <a:t>Assemble sandwich;}</a:t>
            </a:r>
          </a:p>
          <a:p>
            <a:pPr marL="0" indent="0">
              <a:buNone/>
            </a:pPr>
            <a:endParaRPr lang="en-US" dirty="0"/>
          </a:p>
          <a:p>
            <a:pPr marL="0" indent="0">
              <a:buNone/>
            </a:pPr>
            <a:r>
              <a:rPr lang="en-US" dirty="0"/>
              <a:t>Function Send Sandwich</a:t>
            </a:r>
          </a:p>
          <a:p>
            <a:pPr marL="0" indent="0">
              <a:buNone/>
            </a:pPr>
            <a:endParaRPr lang="en-US" dirty="0"/>
          </a:p>
          <a:p>
            <a:pPr marL="0" indent="0">
              <a:buNone/>
            </a:pPr>
            <a:r>
              <a:rPr lang="en-US" dirty="0"/>
              <a:t>{ Destination Mouth;}</a:t>
            </a:r>
          </a:p>
        </p:txBody>
      </p:sp>
      <p:sp>
        <p:nvSpPr>
          <p:cNvPr id="5" name="Text Placeholder 4">
            <a:extLst>
              <a:ext uri="{FF2B5EF4-FFF2-40B4-BE49-F238E27FC236}">
                <a16:creationId xmlns:a16="http://schemas.microsoft.com/office/drawing/2014/main" id="{51B6DF71-1542-4CC9-A737-DAE4E24A7C80}"/>
              </a:ext>
            </a:extLst>
          </p:cNvPr>
          <p:cNvSpPr>
            <a:spLocks noGrp="1"/>
          </p:cNvSpPr>
          <p:nvPr>
            <p:ph type="body" sz="quarter" idx="3"/>
          </p:nvPr>
        </p:nvSpPr>
        <p:spPr>
          <a:xfrm>
            <a:off x="6183131" y="1058993"/>
            <a:ext cx="5461174" cy="505856"/>
          </a:xfrm>
        </p:spPr>
        <p:txBody>
          <a:bodyPr/>
          <a:lstStyle/>
          <a:p>
            <a:r>
              <a:rPr lang="en-US" dirty="0"/>
              <a:t>Declarative</a:t>
            </a:r>
          </a:p>
        </p:txBody>
      </p:sp>
      <p:sp>
        <p:nvSpPr>
          <p:cNvPr id="6" name="Content Placeholder 5">
            <a:extLst>
              <a:ext uri="{FF2B5EF4-FFF2-40B4-BE49-F238E27FC236}">
                <a16:creationId xmlns:a16="http://schemas.microsoft.com/office/drawing/2014/main" id="{D1511B67-5F25-48C3-A5AA-90536B07542D}"/>
              </a:ext>
            </a:extLst>
          </p:cNvPr>
          <p:cNvSpPr>
            <a:spLocks noGrp="1"/>
          </p:cNvSpPr>
          <p:nvPr>
            <p:ph sz="quarter" idx="4"/>
          </p:nvPr>
        </p:nvSpPr>
        <p:spPr>
          <a:xfrm>
            <a:off x="6183131" y="1838226"/>
            <a:ext cx="5461174" cy="4421172"/>
          </a:xfrm>
        </p:spPr>
        <p:txBody>
          <a:bodyPr>
            <a:normAutofit fontScale="62500" lnSpcReduction="20000"/>
          </a:bodyPr>
          <a:lstStyle/>
          <a:p>
            <a:pPr marL="0" indent="0">
              <a:buNone/>
            </a:pPr>
            <a:r>
              <a:rPr lang="en-US" dirty="0" err="1"/>
              <a:t>GetSandwich</a:t>
            </a:r>
            <a:r>
              <a:rPr lang="en-US" dirty="0"/>
              <a:t>(Kitchen, Mouth)</a:t>
            </a:r>
          </a:p>
          <a:p>
            <a:pPr marL="0" indent="0">
              <a:buNone/>
            </a:pPr>
            <a:endParaRPr lang="en-US" dirty="0"/>
          </a:p>
          <a:p>
            <a:pPr marL="0" indent="0">
              <a:buNone/>
            </a:pPr>
            <a:r>
              <a:rPr lang="en-US" dirty="0" err="1"/>
              <a:t>GetSandwich</a:t>
            </a:r>
            <a:r>
              <a:rPr lang="en-US" dirty="0"/>
              <a:t>(Kitchen, Mouth, {Tomato: false})</a:t>
            </a:r>
          </a:p>
        </p:txBody>
      </p:sp>
      <p:cxnSp>
        <p:nvCxnSpPr>
          <p:cNvPr id="8" name="Straight Connector 7">
            <a:extLst>
              <a:ext uri="{FF2B5EF4-FFF2-40B4-BE49-F238E27FC236}">
                <a16:creationId xmlns:a16="http://schemas.microsoft.com/office/drawing/2014/main" id="{C246F62C-51EA-490C-B70F-86F889BD055A}"/>
              </a:ext>
            </a:extLst>
          </p:cNvPr>
          <p:cNvCxnSpPr/>
          <p:nvPr/>
        </p:nvCxnSpPr>
        <p:spPr>
          <a:xfrm>
            <a:off x="5505254" y="1404594"/>
            <a:ext cx="0" cy="4675695"/>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9140436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9337F84-159C-4B8F-A1DA-028FCB2DB052}"/>
              </a:ext>
            </a:extLst>
          </p:cNvPr>
          <p:cNvSpPr>
            <a:spLocks noGrp="1"/>
          </p:cNvSpPr>
          <p:nvPr>
            <p:ph idx="1"/>
          </p:nvPr>
        </p:nvSpPr>
        <p:spPr>
          <a:xfrm>
            <a:off x="576811" y="1018097"/>
            <a:ext cx="11235431" cy="5301403"/>
          </a:xfrm>
        </p:spPr>
        <p:txBody>
          <a:bodyPr>
            <a:normAutofit fontScale="85000" lnSpcReduction="20000"/>
          </a:bodyPr>
          <a:lstStyle/>
          <a:p>
            <a:pPr>
              <a:lnSpc>
                <a:spcPct val="150000"/>
              </a:lnSpc>
            </a:pPr>
            <a:r>
              <a:rPr lang="en-US" b="1" dirty="0"/>
              <a:t>Global variables</a:t>
            </a:r>
          </a:p>
          <a:p>
            <a:pPr lvl="1">
              <a:lnSpc>
                <a:spcPct val="150000"/>
              </a:lnSpc>
            </a:pPr>
            <a:r>
              <a:rPr lang="en-US" dirty="0"/>
              <a:t>Set(</a:t>
            </a:r>
            <a:r>
              <a:rPr lang="en-US" dirty="0" err="1"/>
              <a:t>varUserDisplayName</a:t>
            </a:r>
            <a:r>
              <a:rPr lang="en-US" dirty="0"/>
              <a:t>, User().</a:t>
            </a:r>
            <a:r>
              <a:rPr lang="en-US" dirty="0" err="1"/>
              <a:t>FullName</a:t>
            </a:r>
            <a:r>
              <a:rPr lang="en-US" dirty="0"/>
              <a:t>)</a:t>
            </a:r>
          </a:p>
          <a:p>
            <a:pPr>
              <a:lnSpc>
                <a:spcPct val="150000"/>
              </a:lnSpc>
            </a:pPr>
            <a:r>
              <a:rPr lang="en-US" b="1" dirty="0"/>
              <a:t>Context variables</a:t>
            </a:r>
          </a:p>
          <a:p>
            <a:pPr lvl="1">
              <a:lnSpc>
                <a:spcPct val="150000"/>
              </a:lnSpc>
            </a:pPr>
            <a:r>
              <a:rPr lang="en-US" dirty="0" err="1"/>
              <a:t>UpdateContext</a:t>
            </a:r>
            <a:r>
              <a:rPr lang="en-US" dirty="0"/>
              <a:t>({</a:t>
            </a:r>
            <a:r>
              <a:rPr lang="en-US" dirty="0" err="1"/>
              <a:t>varShowPopUp</a:t>
            </a:r>
            <a:r>
              <a:rPr lang="en-US" dirty="0"/>
              <a:t>: true})</a:t>
            </a:r>
          </a:p>
          <a:p>
            <a:pPr>
              <a:lnSpc>
                <a:spcPct val="150000"/>
              </a:lnSpc>
            </a:pPr>
            <a:r>
              <a:rPr lang="en-US" b="1" dirty="0"/>
              <a:t>Collections</a:t>
            </a:r>
          </a:p>
          <a:p>
            <a:pPr lvl="1">
              <a:lnSpc>
                <a:spcPct val="150000"/>
              </a:lnSpc>
            </a:pPr>
            <a:r>
              <a:rPr lang="en-US" dirty="0"/>
              <a:t>Collect(</a:t>
            </a:r>
            <a:r>
              <a:rPr lang="en-US" dirty="0" err="1"/>
              <a:t>collectProjects</a:t>
            </a:r>
            <a:r>
              <a:rPr lang="en-US" dirty="0"/>
              <a:t>, Projects)</a:t>
            </a:r>
          </a:p>
          <a:p>
            <a:pPr lvl="1">
              <a:lnSpc>
                <a:spcPct val="150000"/>
              </a:lnSpc>
            </a:pPr>
            <a:r>
              <a:rPr lang="en-US" dirty="0"/>
              <a:t>Dynamic Collections</a:t>
            </a:r>
          </a:p>
          <a:p>
            <a:pPr lvl="2">
              <a:lnSpc>
                <a:spcPct val="150000"/>
              </a:lnSpc>
            </a:pPr>
            <a:r>
              <a:rPr lang="en-US" dirty="0"/>
              <a:t>Collect(</a:t>
            </a:r>
            <a:r>
              <a:rPr lang="en-US" dirty="0" err="1"/>
              <a:t>collectColors</a:t>
            </a:r>
            <a:r>
              <a:rPr lang="en-US" dirty="0"/>
              <a:t>, {Name: "Shane", </a:t>
            </a:r>
            <a:r>
              <a:rPr lang="en-US" dirty="0" err="1"/>
              <a:t>FavoriteColor</a:t>
            </a:r>
            <a:r>
              <a:rPr lang="en-US" dirty="0"/>
              <a:t>: "Orange"}, {Name: "Mary", </a:t>
            </a:r>
            <a:r>
              <a:rPr lang="en-US" dirty="0" err="1"/>
              <a:t>FavoriteColor</a:t>
            </a:r>
            <a:r>
              <a:rPr lang="en-US" dirty="0"/>
              <a:t>: "Blue"})</a:t>
            </a:r>
          </a:p>
        </p:txBody>
      </p:sp>
      <p:sp>
        <p:nvSpPr>
          <p:cNvPr id="3" name="Title 2">
            <a:extLst>
              <a:ext uri="{FF2B5EF4-FFF2-40B4-BE49-F238E27FC236}">
                <a16:creationId xmlns:a16="http://schemas.microsoft.com/office/drawing/2014/main" id="{86EFACCC-9291-4E93-94A4-52EA064E2196}"/>
              </a:ext>
            </a:extLst>
          </p:cNvPr>
          <p:cNvSpPr>
            <a:spLocks noGrp="1"/>
          </p:cNvSpPr>
          <p:nvPr>
            <p:ph type="title"/>
          </p:nvPr>
        </p:nvSpPr>
        <p:spPr>
          <a:xfrm>
            <a:off x="491971" y="288136"/>
            <a:ext cx="10515600" cy="729960"/>
          </a:xfrm>
        </p:spPr>
        <p:txBody>
          <a:bodyPr/>
          <a:lstStyle/>
          <a:p>
            <a:r>
              <a:rPr lang="en-US" dirty="0"/>
              <a:t>Variables in Power Apps</a:t>
            </a:r>
          </a:p>
        </p:txBody>
      </p:sp>
    </p:spTree>
    <p:extLst>
      <p:ext uri="{BB962C8B-B14F-4D97-AF65-F5344CB8AC3E}">
        <p14:creationId xmlns:p14="http://schemas.microsoft.com/office/powerpoint/2010/main" val="175597987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1A5284-B8EF-4525-B28B-76DADAA44303}"/>
              </a:ext>
            </a:extLst>
          </p:cNvPr>
          <p:cNvSpPr>
            <a:spLocks noGrp="1"/>
          </p:cNvSpPr>
          <p:nvPr>
            <p:ph type="title"/>
          </p:nvPr>
        </p:nvSpPr>
        <p:spPr>
          <a:xfrm>
            <a:off x="585215" y="1041416"/>
            <a:ext cx="7540689" cy="2492990"/>
          </a:xfrm>
        </p:spPr>
        <p:txBody>
          <a:bodyPr/>
          <a:lstStyle/>
          <a:p>
            <a:r>
              <a:rPr lang="en-US" dirty="0"/>
              <a:t>Using the variables and collections</a:t>
            </a:r>
          </a:p>
        </p:txBody>
      </p:sp>
    </p:spTree>
    <p:extLst>
      <p:ext uri="{BB962C8B-B14F-4D97-AF65-F5344CB8AC3E}">
        <p14:creationId xmlns:p14="http://schemas.microsoft.com/office/powerpoint/2010/main" val="2728388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37B5F1-D798-4517-895F-13A1B9F47175}"/>
              </a:ext>
            </a:extLst>
          </p:cNvPr>
          <p:cNvSpPr>
            <a:spLocks noGrp="1"/>
          </p:cNvSpPr>
          <p:nvPr>
            <p:ph type="title"/>
          </p:nvPr>
        </p:nvSpPr>
        <p:spPr>
          <a:xfrm>
            <a:off x="584201" y="2702779"/>
            <a:ext cx="8814324" cy="830997"/>
          </a:xfrm>
        </p:spPr>
        <p:txBody>
          <a:bodyPr/>
          <a:lstStyle/>
          <a:p>
            <a:r>
              <a:rPr lang="en-US" dirty="0"/>
              <a:t>Performance of an app</a:t>
            </a:r>
          </a:p>
        </p:txBody>
      </p:sp>
    </p:spTree>
    <p:extLst>
      <p:ext uri="{BB962C8B-B14F-4D97-AF65-F5344CB8AC3E}">
        <p14:creationId xmlns:p14="http://schemas.microsoft.com/office/powerpoint/2010/main" val="13441344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9337F84-159C-4B8F-A1DA-028FCB2DB052}"/>
              </a:ext>
            </a:extLst>
          </p:cNvPr>
          <p:cNvSpPr>
            <a:spLocks noGrp="1"/>
          </p:cNvSpPr>
          <p:nvPr>
            <p:ph idx="1"/>
          </p:nvPr>
        </p:nvSpPr>
        <p:spPr>
          <a:xfrm>
            <a:off x="576811" y="1018097"/>
            <a:ext cx="11235431" cy="5301403"/>
          </a:xfrm>
        </p:spPr>
        <p:txBody>
          <a:bodyPr>
            <a:normAutofit/>
          </a:bodyPr>
          <a:lstStyle/>
          <a:p>
            <a:pPr>
              <a:lnSpc>
                <a:spcPct val="150000"/>
              </a:lnSpc>
            </a:pPr>
            <a:r>
              <a:rPr lang="en-US" dirty="0"/>
              <a:t>Data sources</a:t>
            </a:r>
          </a:p>
          <a:p>
            <a:pPr>
              <a:lnSpc>
                <a:spcPct val="150000"/>
              </a:lnSpc>
            </a:pPr>
            <a:r>
              <a:rPr lang="en-US" dirty="0"/>
              <a:t>Too many refreshes</a:t>
            </a:r>
          </a:p>
          <a:p>
            <a:pPr>
              <a:lnSpc>
                <a:spcPct val="150000"/>
              </a:lnSpc>
            </a:pPr>
            <a:r>
              <a:rPr lang="en-US" dirty="0"/>
              <a:t>Too many lookups</a:t>
            </a:r>
          </a:p>
          <a:p>
            <a:pPr>
              <a:lnSpc>
                <a:spcPct val="150000"/>
              </a:lnSpc>
            </a:pPr>
            <a:r>
              <a:rPr lang="en-US" dirty="0"/>
              <a:t>Storing data in the wrong data source</a:t>
            </a:r>
          </a:p>
        </p:txBody>
      </p:sp>
      <p:sp>
        <p:nvSpPr>
          <p:cNvPr id="3" name="Title 2">
            <a:extLst>
              <a:ext uri="{FF2B5EF4-FFF2-40B4-BE49-F238E27FC236}">
                <a16:creationId xmlns:a16="http://schemas.microsoft.com/office/drawing/2014/main" id="{86EFACCC-9291-4E93-94A4-52EA064E2196}"/>
              </a:ext>
            </a:extLst>
          </p:cNvPr>
          <p:cNvSpPr>
            <a:spLocks noGrp="1"/>
          </p:cNvSpPr>
          <p:nvPr>
            <p:ph type="title"/>
          </p:nvPr>
        </p:nvSpPr>
        <p:spPr>
          <a:xfrm>
            <a:off x="491971" y="288136"/>
            <a:ext cx="10515600" cy="729960"/>
          </a:xfrm>
        </p:spPr>
        <p:txBody>
          <a:bodyPr/>
          <a:lstStyle/>
          <a:p>
            <a:r>
              <a:rPr lang="en-US" dirty="0"/>
              <a:t>Most common performance bottleneck</a:t>
            </a:r>
          </a:p>
        </p:txBody>
      </p:sp>
    </p:spTree>
    <p:extLst>
      <p:ext uri="{BB962C8B-B14F-4D97-AF65-F5344CB8AC3E}">
        <p14:creationId xmlns:p14="http://schemas.microsoft.com/office/powerpoint/2010/main" val="50571291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9337F84-159C-4B8F-A1DA-028FCB2DB052}"/>
              </a:ext>
            </a:extLst>
          </p:cNvPr>
          <p:cNvSpPr>
            <a:spLocks noGrp="1"/>
          </p:cNvSpPr>
          <p:nvPr>
            <p:ph idx="1"/>
          </p:nvPr>
        </p:nvSpPr>
        <p:spPr>
          <a:xfrm>
            <a:off x="576811" y="1018097"/>
            <a:ext cx="11235431" cy="5301403"/>
          </a:xfrm>
        </p:spPr>
        <p:txBody>
          <a:bodyPr>
            <a:normAutofit/>
          </a:bodyPr>
          <a:lstStyle/>
          <a:p>
            <a:pPr>
              <a:lnSpc>
                <a:spcPct val="150000"/>
              </a:lnSpc>
            </a:pPr>
            <a:r>
              <a:rPr lang="en-US" dirty="0"/>
              <a:t>Use collections to cache data</a:t>
            </a:r>
          </a:p>
          <a:p>
            <a:pPr>
              <a:lnSpc>
                <a:spcPct val="150000"/>
              </a:lnSpc>
            </a:pPr>
            <a:r>
              <a:rPr lang="en-US" dirty="0"/>
              <a:t>Delegation</a:t>
            </a:r>
          </a:p>
          <a:p>
            <a:pPr>
              <a:lnSpc>
                <a:spcPct val="150000"/>
              </a:lnSpc>
            </a:pPr>
            <a:r>
              <a:rPr lang="en-US" dirty="0"/>
              <a:t>Concurrent function to load multiple data sources</a:t>
            </a:r>
          </a:p>
        </p:txBody>
      </p:sp>
      <p:sp>
        <p:nvSpPr>
          <p:cNvPr id="3" name="Title 2">
            <a:extLst>
              <a:ext uri="{FF2B5EF4-FFF2-40B4-BE49-F238E27FC236}">
                <a16:creationId xmlns:a16="http://schemas.microsoft.com/office/drawing/2014/main" id="{86EFACCC-9291-4E93-94A4-52EA064E2196}"/>
              </a:ext>
            </a:extLst>
          </p:cNvPr>
          <p:cNvSpPr>
            <a:spLocks noGrp="1"/>
          </p:cNvSpPr>
          <p:nvPr>
            <p:ph type="title"/>
          </p:nvPr>
        </p:nvSpPr>
        <p:spPr>
          <a:xfrm>
            <a:off x="491971" y="288136"/>
            <a:ext cx="10515600" cy="729960"/>
          </a:xfrm>
        </p:spPr>
        <p:txBody>
          <a:bodyPr/>
          <a:lstStyle/>
          <a:p>
            <a:r>
              <a:rPr lang="en-US" dirty="0"/>
              <a:t>Improve performance with data sources</a:t>
            </a:r>
          </a:p>
        </p:txBody>
      </p:sp>
    </p:spTree>
    <p:extLst>
      <p:ext uri="{BB962C8B-B14F-4D97-AF65-F5344CB8AC3E}">
        <p14:creationId xmlns:p14="http://schemas.microsoft.com/office/powerpoint/2010/main" val="49314677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7EEA52-9D5A-448E-8A24-D9E93B8EBEFD}"/>
              </a:ext>
            </a:extLst>
          </p:cNvPr>
          <p:cNvSpPr>
            <a:spLocks noGrp="1"/>
          </p:cNvSpPr>
          <p:nvPr>
            <p:ph type="title"/>
          </p:nvPr>
        </p:nvSpPr>
        <p:spPr>
          <a:xfrm>
            <a:off x="585215" y="210419"/>
            <a:ext cx="9840829" cy="3323987"/>
          </a:xfrm>
        </p:spPr>
        <p:txBody>
          <a:bodyPr/>
          <a:lstStyle/>
          <a:p>
            <a:r>
              <a:rPr lang="en-US" dirty="0"/>
              <a:t>Using the Concurrent function to test performance</a:t>
            </a:r>
          </a:p>
        </p:txBody>
      </p:sp>
    </p:spTree>
    <p:extLst>
      <p:ext uri="{BB962C8B-B14F-4D97-AF65-F5344CB8AC3E}">
        <p14:creationId xmlns:p14="http://schemas.microsoft.com/office/powerpoint/2010/main" val="2965423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44DC3-7269-4106-97A7-E50A70AFA163}"/>
              </a:ext>
            </a:extLst>
          </p:cNvPr>
          <p:cNvSpPr txBox="1">
            <a:spLocks/>
          </p:cNvSpPr>
          <p:nvPr/>
        </p:nvSpPr>
        <p:spPr>
          <a:xfrm>
            <a:off x="579438" y="3009136"/>
            <a:ext cx="4572000" cy="150272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mn-lt"/>
              </a:rPr>
              <a:t>Thank you</a:t>
            </a:r>
          </a:p>
        </p:txBody>
      </p:sp>
    </p:spTree>
    <p:extLst>
      <p:ext uri="{BB962C8B-B14F-4D97-AF65-F5344CB8AC3E}">
        <p14:creationId xmlns:p14="http://schemas.microsoft.com/office/powerpoint/2010/main" val="860307054"/>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40EAA653-3C1E-3D4B-A636-5174C79C696D}"/>
              </a:ext>
            </a:extLst>
          </p:cNvPr>
          <p:cNvSpPr>
            <a:spLocks noGrp="1"/>
          </p:cNvSpPr>
          <p:nvPr>
            <p:ph type="body" sz="quarter" idx="32"/>
          </p:nvPr>
        </p:nvSpPr>
        <p:spPr>
          <a:xfrm>
            <a:off x="1128314" y="3557141"/>
            <a:ext cx="2712433" cy="1659495"/>
          </a:xfrm>
        </p:spPr>
        <p:txBody>
          <a:bodyPr/>
          <a:lstStyle/>
          <a:p>
            <a:pPr>
              <a:spcBef>
                <a:spcPts val="1176"/>
              </a:spcBef>
              <a:spcAft>
                <a:spcPts val="0"/>
              </a:spcAft>
            </a:pPr>
            <a:r>
              <a:rPr lang="en-US">
                <a:solidFill>
                  <a:srgbClr val="742772"/>
                </a:solidFill>
              </a:rPr>
              <a:t>Increased</a:t>
            </a:r>
            <a:br>
              <a:rPr lang="en-US">
                <a:solidFill>
                  <a:srgbClr val="742772"/>
                </a:solidFill>
              </a:rPr>
            </a:br>
            <a:r>
              <a:rPr lang="en-US">
                <a:solidFill>
                  <a:srgbClr val="742772"/>
                </a:solidFill>
              </a:rPr>
              <a:t>development agility</a:t>
            </a:r>
          </a:p>
          <a:p>
            <a:pPr defTabSz="896094" fontAlgn="base">
              <a:spcBef>
                <a:spcPts val="1176"/>
              </a:spcBef>
              <a:spcAft>
                <a:spcPts val="0"/>
              </a:spcAft>
              <a:defRPr/>
            </a:pPr>
            <a:r>
              <a:rPr lang="en-GB" sz="1568" b="0">
                <a:latin typeface="Segoe UI Light" panose="020B0502040204020203" pitchFamily="34" charset="0"/>
                <a:cs typeface="Segoe UI Light" panose="020B0502040204020203" pitchFamily="34" charset="0"/>
              </a:rPr>
              <a:t>Automate and enhance repetitive and time-consuming processes and reduce errors across your organization.</a:t>
            </a:r>
          </a:p>
        </p:txBody>
      </p:sp>
      <p:sp>
        <p:nvSpPr>
          <p:cNvPr id="2" name="Title 1">
            <a:extLst>
              <a:ext uri="{FF2B5EF4-FFF2-40B4-BE49-F238E27FC236}">
                <a16:creationId xmlns:a16="http://schemas.microsoft.com/office/drawing/2014/main" id="{0D1CD474-3A36-1B4D-8820-39DF36B03F9D}"/>
              </a:ext>
            </a:extLst>
          </p:cNvPr>
          <p:cNvSpPr>
            <a:spLocks noGrp="1"/>
          </p:cNvSpPr>
          <p:nvPr>
            <p:ph type="title"/>
          </p:nvPr>
        </p:nvSpPr>
        <p:spPr>
          <a:xfrm>
            <a:off x="568048" y="549575"/>
            <a:ext cx="11055906" cy="739238"/>
          </a:xfrm>
        </p:spPr>
        <p:txBody>
          <a:bodyPr/>
          <a:lstStyle/>
          <a:p>
            <a:r>
              <a:rPr lang="en-US"/>
              <a:t>Benefits of low-code app development</a:t>
            </a:r>
          </a:p>
        </p:txBody>
      </p:sp>
      <p:sp>
        <p:nvSpPr>
          <p:cNvPr id="29" name="Text Placeholder 3">
            <a:extLst>
              <a:ext uri="{FF2B5EF4-FFF2-40B4-BE49-F238E27FC236}">
                <a16:creationId xmlns:a16="http://schemas.microsoft.com/office/drawing/2014/main" id="{64336115-B029-AE4D-887A-DAB87CE8FE0F}"/>
              </a:ext>
            </a:extLst>
          </p:cNvPr>
          <p:cNvSpPr txBox="1">
            <a:spLocks/>
          </p:cNvSpPr>
          <p:nvPr/>
        </p:nvSpPr>
        <p:spPr>
          <a:xfrm>
            <a:off x="4800443" y="3557140"/>
            <a:ext cx="2669044" cy="1387941"/>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800"/>
              </a:spcAft>
              <a:buClrTx/>
              <a:buSzPct val="90000"/>
              <a:buFont typeface="Wingdings" panose="05000000000000000000" pitchFamily="2" charset="2"/>
              <a:buNone/>
              <a:tabLst/>
              <a:defRPr sz="2400" b="0" i="0" kern="1200" spc="0" baseline="0">
                <a:solidFill>
                  <a:schemeClr val="tx1"/>
                </a:solidFill>
                <a:latin typeface="Segoe UI" panose="020B0502040204020203" pitchFamily="34" charset="0"/>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800"/>
              </a:spcAft>
              <a:buClrTx/>
              <a:buSzPct val="90000"/>
              <a:buFont typeface="Arial" panose="020B0604020202020204" pitchFamily="34" charset="0"/>
              <a:buNone/>
              <a:tabLst/>
              <a:defRPr sz="1600" b="0" i="0" kern="1200" spc="0" baseline="0">
                <a:solidFill>
                  <a:srgbClr val="000000"/>
                </a:solidFill>
                <a:latin typeface="Segoe UI Light" panose="020B0502040204020203" pitchFamily="34" charset="0"/>
                <a:ea typeface="+mn-ea"/>
                <a:cs typeface="Segoe UI Light" panose="020B0502040204020203" pitchFamily="34" charset="0"/>
              </a:defRPr>
            </a:lvl2pPr>
            <a:lvl3pPr marL="4572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896094" fontAlgn="base">
              <a:spcBef>
                <a:spcPts val="1176"/>
              </a:spcBef>
              <a:spcAft>
                <a:spcPts val="0"/>
              </a:spcAft>
              <a:defRPr/>
            </a:pPr>
            <a:r>
              <a:rPr lang="en-US" sz="1765" b="1">
                <a:solidFill>
                  <a:srgbClr val="742772"/>
                </a:solidFill>
                <a:latin typeface="Segoe UI Semibold" panose="020B0502040204020203" pitchFamily="34" charset="0"/>
                <a:cs typeface="Segoe UI Semibold" panose="020B0502040204020203" pitchFamily="34" charset="0"/>
              </a:rPr>
              <a:t>Speed &amp; savings</a:t>
            </a:r>
          </a:p>
          <a:p>
            <a:pPr defTabSz="896094" fontAlgn="base">
              <a:spcBef>
                <a:spcPts val="1176"/>
              </a:spcBef>
              <a:spcAft>
                <a:spcPts val="0"/>
              </a:spcAft>
              <a:defRPr/>
            </a:pPr>
            <a:r>
              <a:rPr lang="en-GB" sz="1568">
                <a:solidFill>
                  <a:srgbClr val="282828"/>
                </a:solidFill>
                <a:latin typeface="Segoe UI Light" panose="020B0502040204020203" pitchFamily="34" charset="0"/>
                <a:cs typeface="Segoe UI Light" panose="020B0502040204020203" pitchFamily="34" charset="0"/>
              </a:rPr>
              <a:t>Reduce time &amp; cost building web and mobile applications, enabling you to get through your development backlog. </a:t>
            </a:r>
          </a:p>
        </p:txBody>
      </p:sp>
      <p:sp>
        <p:nvSpPr>
          <p:cNvPr id="10" name="Text Placeholder 3">
            <a:extLst>
              <a:ext uri="{FF2B5EF4-FFF2-40B4-BE49-F238E27FC236}">
                <a16:creationId xmlns:a16="http://schemas.microsoft.com/office/drawing/2014/main" id="{B8ABA052-F4FE-5646-8590-5A61CE69D1C5}"/>
              </a:ext>
            </a:extLst>
          </p:cNvPr>
          <p:cNvSpPr txBox="1">
            <a:spLocks/>
          </p:cNvSpPr>
          <p:nvPr/>
        </p:nvSpPr>
        <p:spPr>
          <a:xfrm>
            <a:off x="1117804" y="5822892"/>
            <a:ext cx="9956394" cy="362072"/>
          </a:xfrm>
          <a:prstGeom prst="rect">
            <a:avLst/>
          </a:prstGeom>
        </p:spPr>
        <p:txBody>
          <a:bodyPr vert="horz" wrap="square" lIns="0" tIns="0" rIns="0" bIns="0" rtlCol="0" anchor="ctr">
            <a:spAutoFit/>
          </a:bodyPr>
          <a:lstStyle>
            <a:lvl1pPr marL="0" marR="0" indent="0" algn="l" defTabSz="932742" rtl="0" eaLnBrk="1" fontAlgn="auto" latinLnBrk="0" hangingPunct="1">
              <a:lnSpc>
                <a:spcPct val="100000"/>
              </a:lnSpc>
              <a:spcBef>
                <a:spcPts val="0"/>
              </a:spcBef>
              <a:spcAft>
                <a:spcPts val="800"/>
              </a:spcAft>
              <a:buClrTx/>
              <a:buSzPct val="90000"/>
              <a:buFont typeface="Wingdings" panose="05000000000000000000" pitchFamily="2" charset="2"/>
              <a:buNone/>
              <a:tabLst/>
              <a:defRPr sz="2400" b="0" i="0" kern="1200" spc="0" baseline="0">
                <a:solidFill>
                  <a:schemeClr val="tx1"/>
                </a:solidFill>
                <a:latin typeface="Segoe UI" panose="020B0502040204020203" pitchFamily="34" charset="0"/>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800"/>
              </a:spcAft>
              <a:buClrTx/>
              <a:buSzPct val="90000"/>
              <a:buFont typeface="Arial" panose="020B0604020202020204" pitchFamily="34" charset="0"/>
              <a:buNone/>
              <a:tabLst/>
              <a:defRPr sz="1600" b="0" i="0" kern="1200" spc="0" baseline="0">
                <a:solidFill>
                  <a:srgbClr val="000000"/>
                </a:solidFill>
                <a:latin typeface="Segoe UI Light" panose="020B0502040204020203" pitchFamily="34" charset="0"/>
                <a:ea typeface="+mn-ea"/>
                <a:cs typeface="Segoe UI Light" panose="020B0502040204020203" pitchFamily="34" charset="0"/>
              </a:defRPr>
            </a:lvl2pPr>
            <a:lvl3pPr marL="4572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896094" fontAlgn="base">
              <a:spcBef>
                <a:spcPct val="0"/>
              </a:spcBef>
              <a:spcAft>
                <a:spcPct val="0"/>
              </a:spcAft>
              <a:defRPr/>
            </a:pPr>
            <a:r>
              <a:rPr lang="en-GB" sz="1961">
                <a:solidFill>
                  <a:srgbClr val="282828"/>
                </a:solidFill>
                <a:latin typeface="Segoe UI Light"/>
                <a:cs typeface="Segoe UI Light"/>
              </a:rPr>
              <a:t>Gartner estimates that </a:t>
            </a:r>
            <a:r>
              <a:rPr lang="en-GB" sz="2353">
                <a:solidFill>
                  <a:srgbClr val="742772"/>
                </a:solidFill>
                <a:latin typeface="+mj-lt"/>
                <a:cs typeface="Segoe UI Light"/>
              </a:rPr>
              <a:t>65% of all app dev </a:t>
            </a:r>
            <a:r>
              <a:rPr lang="en-GB" sz="1961">
                <a:solidFill>
                  <a:srgbClr val="282828"/>
                </a:solidFill>
                <a:latin typeface="Segoe UI Light"/>
                <a:cs typeface="Segoe UI Light"/>
              </a:rPr>
              <a:t>will be low code by 2024</a:t>
            </a:r>
          </a:p>
        </p:txBody>
      </p:sp>
      <p:sp>
        <p:nvSpPr>
          <p:cNvPr id="20" name="Text Placeholder 3">
            <a:extLst>
              <a:ext uri="{FF2B5EF4-FFF2-40B4-BE49-F238E27FC236}">
                <a16:creationId xmlns:a16="http://schemas.microsoft.com/office/drawing/2014/main" id="{17740938-3EF6-E54F-BE01-5527053DEDB7}"/>
              </a:ext>
            </a:extLst>
          </p:cNvPr>
          <p:cNvSpPr txBox="1">
            <a:spLocks/>
          </p:cNvSpPr>
          <p:nvPr/>
        </p:nvSpPr>
        <p:spPr>
          <a:xfrm>
            <a:off x="8429184" y="3557141"/>
            <a:ext cx="2900629" cy="1629322"/>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800"/>
              </a:spcAft>
              <a:buClrTx/>
              <a:buSzPct val="90000"/>
              <a:buFont typeface="Wingdings" panose="05000000000000000000" pitchFamily="2" charset="2"/>
              <a:buNone/>
              <a:tabLst/>
              <a:defRPr sz="2400" b="0" i="0" kern="1200" spc="0" baseline="0">
                <a:solidFill>
                  <a:schemeClr val="tx1"/>
                </a:solidFill>
                <a:latin typeface="Segoe UI" panose="020B0502040204020203" pitchFamily="34" charset="0"/>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800"/>
              </a:spcAft>
              <a:buClrTx/>
              <a:buSzPct val="90000"/>
              <a:buFont typeface="Arial" panose="020B0604020202020204" pitchFamily="34" charset="0"/>
              <a:buNone/>
              <a:tabLst/>
              <a:defRPr sz="1600" b="0" i="0" kern="1200" spc="0" baseline="0">
                <a:solidFill>
                  <a:srgbClr val="000000"/>
                </a:solidFill>
                <a:latin typeface="Segoe UI Light" panose="020B0502040204020203" pitchFamily="34" charset="0"/>
                <a:ea typeface="+mn-ea"/>
                <a:cs typeface="Segoe UI Light" panose="020B0502040204020203" pitchFamily="34" charset="0"/>
              </a:defRPr>
            </a:lvl2pPr>
            <a:lvl3pPr marL="4572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896094" fontAlgn="base">
              <a:spcBef>
                <a:spcPts val="1176"/>
              </a:spcBef>
              <a:spcAft>
                <a:spcPct val="0"/>
              </a:spcAft>
              <a:defRPr/>
            </a:pPr>
            <a:r>
              <a:rPr lang="en-US" sz="1765" b="1">
                <a:solidFill>
                  <a:srgbClr val="742772"/>
                </a:solidFill>
                <a:latin typeface="Segoe UI Semibold" panose="020B0502040204020203" pitchFamily="34" charset="0"/>
                <a:cs typeface="Segoe UI Semibold" panose="020B0502040204020203" pitchFamily="34" charset="0"/>
              </a:rPr>
              <a:t>Efficiency</a:t>
            </a:r>
          </a:p>
          <a:p>
            <a:pPr defTabSz="914102" fontAlgn="base">
              <a:spcBef>
                <a:spcPts val="1176"/>
              </a:spcBef>
              <a:spcAft>
                <a:spcPts val="588"/>
              </a:spcAft>
            </a:pPr>
            <a:r>
              <a:rPr lang="en-GB" sz="1568">
                <a:latin typeface="Segoe UI Light" panose="020B0502040204020203" pitchFamily="34" charset="0"/>
                <a:cs typeface="Segoe UI Light" panose="020B0502040204020203" pitchFamily="34" charset="0"/>
              </a:rPr>
              <a:t>Effortless Dynamics 365, Office 365, and Azure integration. Remove your data siloes through low-code with Common Data Service and AI Builder.  </a:t>
            </a:r>
          </a:p>
        </p:txBody>
      </p:sp>
      <p:sp>
        <p:nvSpPr>
          <p:cNvPr id="31" name="Business applications" title="Icon of a chart showing three peaks that get higher in succession, a dotted arrow line points forward and up">
            <a:extLst>
              <a:ext uri="{FF2B5EF4-FFF2-40B4-BE49-F238E27FC236}">
                <a16:creationId xmlns:a16="http://schemas.microsoft.com/office/drawing/2014/main" id="{15EE68E2-5232-8D48-B21F-F5DDFAE1E313}"/>
              </a:ext>
            </a:extLst>
          </p:cNvPr>
          <p:cNvSpPr>
            <a:spLocks noChangeAspect="1" noEditPoints="1"/>
          </p:cNvSpPr>
          <p:nvPr/>
        </p:nvSpPr>
        <p:spPr bwMode="auto">
          <a:xfrm>
            <a:off x="9153589" y="2621725"/>
            <a:ext cx="725909" cy="596571"/>
          </a:xfrm>
          <a:custGeom>
            <a:avLst/>
            <a:gdLst>
              <a:gd name="T0" fmla="*/ 196 w 449"/>
              <a:gd name="T1" fmla="*/ 369 h 369"/>
              <a:gd name="T2" fmla="*/ 0 w 449"/>
              <a:gd name="T3" fmla="*/ 369 h 369"/>
              <a:gd name="T4" fmla="*/ 99 w 449"/>
              <a:gd name="T5" fmla="*/ 240 h 369"/>
              <a:gd name="T6" fmla="*/ 196 w 449"/>
              <a:gd name="T7" fmla="*/ 369 h 369"/>
              <a:gd name="T8" fmla="*/ 442 w 449"/>
              <a:gd name="T9" fmla="*/ 67 h 369"/>
              <a:gd name="T10" fmla="*/ 229 w 449"/>
              <a:gd name="T11" fmla="*/ 369 h 369"/>
              <a:gd name="T12" fmla="*/ 449 w 449"/>
              <a:gd name="T13" fmla="*/ 369 h 369"/>
              <a:gd name="T14" fmla="*/ 442 w 449"/>
              <a:gd name="T15" fmla="*/ 67 h 369"/>
              <a:gd name="T16" fmla="*/ 240 w 449"/>
              <a:gd name="T17" fmla="*/ 168 h 369"/>
              <a:gd name="T18" fmla="*/ 101 w 449"/>
              <a:gd name="T19" fmla="*/ 369 h 369"/>
              <a:gd name="T20" fmla="*/ 379 w 449"/>
              <a:gd name="T21" fmla="*/ 369 h 369"/>
              <a:gd name="T22" fmla="*/ 240 w 449"/>
              <a:gd name="T23" fmla="*/ 168 h 369"/>
              <a:gd name="T24" fmla="*/ 398 w 449"/>
              <a:gd name="T25" fmla="*/ 48 h 369"/>
              <a:gd name="T26" fmla="*/ 398 w 449"/>
              <a:gd name="T27" fmla="*/ 48 h 369"/>
              <a:gd name="T28" fmla="*/ 371 w 449"/>
              <a:gd name="T29" fmla="*/ 77 h 369"/>
              <a:gd name="T30" fmla="*/ 382 w 449"/>
              <a:gd name="T31" fmla="*/ 65 h 369"/>
              <a:gd name="T32" fmla="*/ 349 w 449"/>
              <a:gd name="T33" fmla="*/ 102 h 369"/>
              <a:gd name="T34" fmla="*/ 360 w 449"/>
              <a:gd name="T35" fmla="*/ 90 h 369"/>
              <a:gd name="T36" fmla="*/ 328 w 449"/>
              <a:gd name="T37" fmla="*/ 126 h 369"/>
              <a:gd name="T38" fmla="*/ 338 w 449"/>
              <a:gd name="T39" fmla="*/ 114 h 369"/>
              <a:gd name="T40" fmla="*/ 305 w 449"/>
              <a:gd name="T41" fmla="*/ 150 h 369"/>
              <a:gd name="T42" fmla="*/ 316 w 449"/>
              <a:gd name="T43" fmla="*/ 138 h 369"/>
              <a:gd name="T44" fmla="*/ 283 w 449"/>
              <a:gd name="T45" fmla="*/ 175 h 369"/>
              <a:gd name="T46" fmla="*/ 294 w 449"/>
              <a:gd name="T47" fmla="*/ 163 h 369"/>
              <a:gd name="T48" fmla="*/ 261 w 449"/>
              <a:gd name="T49" fmla="*/ 199 h 369"/>
              <a:gd name="T50" fmla="*/ 273 w 449"/>
              <a:gd name="T51" fmla="*/ 187 h 369"/>
              <a:gd name="T52" fmla="*/ 239 w 449"/>
              <a:gd name="T53" fmla="*/ 223 h 369"/>
              <a:gd name="T54" fmla="*/ 250 w 449"/>
              <a:gd name="T55" fmla="*/ 211 h 369"/>
              <a:gd name="T56" fmla="*/ 217 w 449"/>
              <a:gd name="T57" fmla="*/ 248 h 369"/>
              <a:gd name="T58" fmla="*/ 229 w 449"/>
              <a:gd name="T59" fmla="*/ 236 h 369"/>
              <a:gd name="T60" fmla="*/ 195 w 449"/>
              <a:gd name="T61" fmla="*/ 273 h 369"/>
              <a:gd name="T62" fmla="*/ 206 w 449"/>
              <a:gd name="T63" fmla="*/ 260 h 369"/>
              <a:gd name="T64" fmla="*/ 174 w 449"/>
              <a:gd name="T65" fmla="*/ 296 h 369"/>
              <a:gd name="T66" fmla="*/ 185 w 449"/>
              <a:gd name="T67" fmla="*/ 284 h 369"/>
              <a:gd name="T68" fmla="*/ 151 w 449"/>
              <a:gd name="T69" fmla="*/ 321 h 369"/>
              <a:gd name="T70" fmla="*/ 162 w 449"/>
              <a:gd name="T71" fmla="*/ 309 h 369"/>
              <a:gd name="T72" fmla="*/ 130 w 449"/>
              <a:gd name="T73" fmla="*/ 346 h 369"/>
              <a:gd name="T74" fmla="*/ 141 w 449"/>
              <a:gd name="T75" fmla="*/ 333 h 369"/>
              <a:gd name="T76" fmla="*/ 107 w 449"/>
              <a:gd name="T77" fmla="*/ 369 h 369"/>
              <a:gd name="T78" fmla="*/ 119 w 449"/>
              <a:gd name="T79" fmla="*/ 358 h 369"/>
              <a:gd name="T80" fmla="*/ 438 w 449"/>
              <a:gd name="T81" fmla="*/ 28 h 369"/>
              <a:gd name="T82" fmla="*/ 438 w 449"/>
              <a:gd name="T83" fmla="*/ 28 h 369"/>
              <a:gd name="T84" fmla="*/ 444 w 449"/>
              <a:gd name="T85" fmla="*/ 25 h 369"/>
              <a:gd name="T86" fmla="*/ 444 w 449"/>
              <a:gd name="T87" fmla="*/ 0 h 369"/>
              <a:gd name="T88" fmla="*/ 419 w 449"/>
              <a:gd name="T89" fmla="*/ 0 h 369"/>
              <a:gd name="T90" fmla="*/ 444 w 449"/>
              <a:gd name="T91" fmla="*/ 0 h 369"/>
              <a:gd name="T92" fmla="*/ 395 w 449"/>
              <a:gd name="T93" fmla="*/ 50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49" h="369">
                <a:moveTo>
                  <a:pt x="196" y="369"/>
                </a:moveTo>
                <a:lnTo>
                  <a:pt x="0" y="369"/>
                </a:lnTo>
                <a:lnTo>
                  <a:pt x="99" y="240"/>
                </a:lnTo>
                <a:lnTo>
                  <a:pt x="196" y="369"/>
                </a:lnTo>
                <a:moveTo>
                  <a:pt x="442" y="67"/>
                </a:moveTo>
                <a:lnTo>
                  <a:pt x="229" y="369"/>
                </a:lnTo>
                <a:lnTo>
                  <a:pt x="449" y="369"/>
                </a:lnTo>
                <a:lnTo>
                  <a:pt x="442" y="67"/>
                </a:lnTo>
                <a:moveTo>
                  <a:pt x="240" y="168"/>
                </a:moveTo>
                <a:lnTo>
                  <a:pt x="101" y="369"/>
                </a:lnTo>
                <a:lnTo>
                  <a:pt x="379" y="369"/>
                </a:lnTo>
                <a:lnTo>
                  <a:pt x="240" y="168"/>
                </a:lnTo>
                <a:moveTo>
                  <a:pt x="398" y="48"/>
                </a:moveTo>
                <a:lnTo>
                  <a:pt x="398" y="48"/>
                </a:lnTo>
                <a:moveTo>
                  <a:pt x="371" y="77"/>
                </a:moveTo>
                <a:lnTo>
                  <a:pt x="382" y="65"/>
                </a:lnTo>
                <a:moveTo>
                  <a:pt x="349" y="102"/>
                </a:moveTo>
                <a:lnTo>
                  <a:pt x="360" y="90"/>
                </a:lnTo>
                <a:moveTo>
                  <a:pt x="328" y="126"/>
                </a:moveTo>
                <a:lnTo>
                  <a:pt x="338" y="114"/>
                </a:lnTo>
                <a:moveTo>
                  <a:pt x="305" y="150"/>
                </a:moveTo>
                <a:lnTo>
                  <a:pt x="316" y="138"/>
                </a:lnTo>
                <a:moveTo>
                  <a:pt x="283" y="175"/>
                </a:moveTo>
                <a:lnTo>
                  <a:pt x="294" y="163"/>
                </a:lnTo>
                <a:moveTo>
                  <a:pt x="261" y="199"/>
                </a:moveTo>
                <a:lnTo>
                  <a:pt x="273" y="187"/>
                </a:lnTo>
                <a:moveTo>
                  <a:pt x="239" y="223"/>
                </a:moveTo>
                <a:lnTo>
                  <a:pt x="250" y="211"/>
                </a:lnTo>
                <a:moveTo>
                  <a:pt x="217" y="248"/>
                </a:moveTo>
                <a:lnTo>
                  <a:pt x="229" y="236"/>
                </a:lnTo>
                <a:moveTo>
                  <a:pt x="195" y="273"/>
                </a:moveTo>
                <a:lnTo>
                  <a:pt x="206" y="260"/>
                </a:lnTo>
                <a:moveTo>
                  <a:pt x="174" y="296"/>
                </a:moveTo>
                <a:lnTo>
                  <a:pt x="185" y="284"/>
                </a:lnTo>
                <a:moveTo>
                  <a:pt x="151" y="321"/>
                </a:moveTo>
                <a:lnTo>
                  <a:pt x="162" y="309"/>
                </a:lnTo>
                <a:moveTo>
                  <a:pt x="130" y="346"/>
                </a:moveTo>
                <a:lnTo>
                  <a:pt x="141" y="333"/>
                </a:lnTo>
                <a:moveTo>
                  <a:pt x="107" y="369"/>
                </a:moveTo>
                <a:lnTo>
                  <a:pt x="119" y="358"/>
                </a:lnTo>
                <a:moveTo>
                  <a:pt x="438" y="28"/>
                </a:moveTo>
                <a:lnTo>
                  <a:pt x="438" y="28"/>
                </a:lnTo>
                <a:moveTo>
                  <a:pt x="444" y="25"/>
                </a:moveTo>
                <a:lnTo>
                  <a:pt x="444" y="0"/>
                </a:lnTo>
                <a:lnTo>
                  <a:pt x="419" y="0"/>
                </a:lnTo>
                <a:moveTo>
                  <a:pt x="444" y="0"/>
                </a:moveTo>
                <a:lnTo>
                  <a:pt x="395" y="50"/>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gradFill>
                <a:gsLst>
                  <a:gs pos="0">
                    <a:srgbClr val="505050"/>
                  </a:gs>
                  <a:gs pos="100000">
                    <a:srgbClr val="505050"/>
                  </a:gs>
                </a:gsLst>
              </a:gradFill>
            </a:endParaRPr>
          </a:p>
        </p:txBody>
      </p:sp>
      <p:sp>
        <p:nvSpPr>
          <p:cNvPr id="13" name="Text Placeholder 2">
            <a:extLst>
              <a:ext uri="{FF2B5EF4-FFF2-40B4-BE49-F238E27FC236}">
                <a16:creationId xmlns:a16="http://schemas.microsoft.com/office/drawing/2014/main" id="{227FD80E-78DB-B44C-B6E2-E42E4405CC16}"/>
              </a:ext>
            </a:extLst>
          </p:cNvPr>
          <p:cNvSpPr txBox="1">
            <a:spLocks/>
          </p:cNvSpPr>
          <p:nvPr/>
        </p:nvSpPr>
        <p:spPr>
          <a:xfrm>
            <a:off x="568049" y="1248542"/>
            <a:ext cx="11055905" cy="301727"/>
          </a:xfrm>
          <a:prstGeom prst="rect">
            <a:avLst/>
          </a:prstGeom>
        </p:spPr>
        <p:txBody>
          <a:bodyPr vert="horz" wrap="square" lIns="0" tIns="0" rIns="0" bIns="0" rtlCol="0">
            <a:spAutoFit/>
          </a:bodyPr>
          <a:lstStyle>
            <a:lvl1pPr marL="0" marR="0" indent="0" algn="ctr" defTabSz="932742" rtl="0" eaLnBrk="1" fontAlgn="auto" latinLnBrk="0" hangingPunct="1">
              <a:lnSpc>
                <a:spcPct val="100000"/>
              </a:lnSpc>
              <a:spcBef>
                <a:spcPts val="0"/>
              </a:spcBef>
              <a:spcAft>
                <a:spcPts val="1300"/>
              </a:spcAft>
              <a:buClrTx/>
              <a:buSzPct val="90000"/>
              <a:buFont typeface="Wingdings" panose="05000000000000000000" pitchFamily="2" charset="2"/>
              <a:buNone/>
              <a:tabLst/>
              <a:defRPr sz="2000" b="0" i="0" kern="1200" spc="0" baseline="0">
                <a:solidFill>
                  <a:srgbClr val="000000"/>
                </a:solidFill>
                <a:latin typeface="Segoe UI Light" panose="020B0502040204020203" pitchFamily="34" charset="0"/>
                <a:ea typeface="+mn-ea"/>
                <a:cs typeface="Segoe UI Light" panose="020B0502040204020203" pitchFamily="34" charset="0"/>
              </a:defRPr>
            </a:lvl1pPr>
            <a:lvl2pPr marL="2286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chemeClr val="tx2"/>
                </a:solidFill>
                <a:latin typeface="+mn-lt"/>
                <a:ea typeface="+mn-ea"/>
                <a:cs typeface="+mn-cs"/>
              </a:defRPr>
            </a:lvl2pPr>
            <a:lvl3pPr marL="4572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961"/>
              <a:t>Focus on innovating. We take care of the rest.</a:t>
            </a:r>
          </a:p>
        </p:txBody>
      </p:sp>
      <p:pic>
        <p:nvPicPr>
          <p:cNvPr id="7" name="Picture 6">
            <a:extLst>
              <a:ext uri="{FF2B5EF4-FFF2-40B4-BE49-F238E27FC236}">
                <a16:creationId xmlns:a16="http://schemas.microsoft.com/office/drawing/2014/main" id="{F1C78103-2919-7342-A645-3AD0076F0F07}"/>
              </a:ext>
            </a:extLst>
          </p:cNvPr>
          <p:cNvPicPr>
            <a:picLocks noChangeAspect="1"/>
          </p:cNvPicPr>
          <p:nvPr/>
        </p:nvPicPr>
        <p:blipFill>
          <a:blip r:embed="rId3"/>
          <a:stretch>
            <a:fillRect/>
          </a:stretch>
        </p:blipFill>
        <p:spPr>
          <a:xfrm>
            <a:off x="5370093" y="2782943"/>
            <a:ext cx="725907" cy="404833"/>
          </a:xfrm>
          <a:prstGeom prst="rect">
            <a:avLst/>
          </a:prstGeom>
        </p:spPr>
      </p:pic>
      <p:pic>
        <p:nvPicPr>
          <p:cNvPr id="12" name="Picture 11">
            <a:extLst>
              <a:ext uri="{FF2B5EF4-FFF2-40B4-BE49-F238E27FC236}">
                <a16:creationId xmlns:a16="http://schemas.microsoft.com/office/drawing/2014/main" id="{B2427717-6A27-A24B-9A4C-E9B1647D7671}"/>
              </a:ext>
            </a:extLst>
          </p:cNvPr>
          <p:cNvPicPr>
            <a:picLocks noChangeAspect="1"/>
          </p:cNvPicPr>
          <p:nvPr/>
        </p:nvPicPr>
        <p:blipFill>
          <a:blip r:embed="rId4"/>
          <a:stretch>
            <a:fillRect/>
          </a:stretch>
        </p:blipFill>
        <p:spPr>
          <a:xfrm>
            <a:off x="1770049" y="2620763"/>
            <a:ext cx="565279" cy="611113"/>
          </a:xfrm>
          <a:prstGeom prst="rect">
            <a:avLst/>
          </a:prstGeom>
        </p:spPr>
      </p:pic>
      <p:cxnSp>
        <p:nvCxnSpPr>
          <p:cNvPr id="5" name="Straight Connector 4">
            <a:extLst>
              <a:ext uri="{FF2B5EF4-FFF2-40B4-BE49-F238E27FC236}">
                <a16:creationId xmlns:a16="http://schemas.microsoft.com/office/drawing/2014/main" id="{C6758CD8-8383-BA4F-8477-CBE074FFA411}"/>
              </a:ext>
            </a:extLst>
          </p:cNvPr>
          <p:cNvCxnSpPr>
            <a:cxnSpLocks/>
          </p:cNvCxnSpPr>
          <p:nvPr/>
        </p:nvCxnSpPr>
        <p:spPr>
          <a:xfrm>
            <a:off x="3231207" y="5602221"/>
            <a:ext cx="5701916" cy="0"/>
          </a:xfrm>
          <a:prstGeom prst="line">
            <a:avLst/>
          </a:prstGeom>
          <a:ln>
            <a:solidFill>
              <a:srgbClr val="742673"/>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07996023"/>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 Placeholder 6">
            <a:extLst>
              <a:ext uri="{FF2B5EF4-FFF2-40B4-BE49-F238E27FC236}">
                <a16:creationId xmlns:a16="http://schemas.microsoft.com/office/drawing/2014/main" id="{DA468835-45E0-8C4C-BB4F-1A20EE089199}"/>
              </a:ext>
            </a:extLst>
          </p:cNvPr>
          <p:cNvSpPr>
            <a:spLocks noGrp="1"/>
          </p:cNvSpPr>
          <p:nvPr>
            <p:ph type="body" sz="quarter" idx="23"/>
          </p:nvPr>
        </p:nvSpPr>
        <p:spPr>
          <a:xfrm>
            <a:off x="568046" y="1519775"/>
            <a:ext cx="3936489" cy="1749121"/>
          </a:xfrm>
        </p:spPr>
        <p:txBody>
          <a:bodyPr/>
          <a:lstStyle/>
          <a:p>
            <a:r>
              <a:rPr lang="en-US" sz="2549"/>
              <a:t>Power Apps provides quantitative benefits for your organization compared to traditional development</a:t>
            </a:r>
          </a:p>
        </p:txBody>
      </p:sp>
      <p:sp>
        <p:nvSpPr>
          <p:cNvPr id="31" name="Rectangle 30">
            <a:extLst>
              <a:ext uri="{FF2B5EF4-FFF2-40B4-BE49-F238E27FC236}">
                <a16:creationId xmlns:a16="http://schemas.microsoft.com/office/drawing/2014/main" id="{C01A3B4F-4934-CA49-91FD-F905F665D593}"/>
              </a:ext>
            </a:extLst>
          </p:cNvPr>
          <p:cNvSpPr/>
          <p:nvPr/>
        </p:nvSpPr>
        <p:spPr bwMode="auto">
          <a:xfrm>
            <a:off x="568046" y="3621347"/>
            <a:ext cx="1354282" cy="572112"/>
          </a:xfrm>
          <a:prstGeom prst="rect">
            <a:avLst/>
          </a:prstGeom>
          <a:solidFill>
            <a:srgbClr val="D9D9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32" name="TextBox 31">
            <a:extLst>
              <a:ext uri="{FF2B5EF4-FFF2-40B4-BE49-F238E27FC236}">
                <a16:creationId xmlns:a16="http://schemas.microsoft.com/office/drawing/2014/main" id="{BD59CB05-92E4-C34D-BBBC-EF202F3A3EB6}"/>
              </a:ext>
            </a:extLst>
          </p:cNvPr>
          <p:cNvSpPr txBox="1"/>
          <p:nvPr/>
        </p:nvSpPr>
        <p:spPr>
          <a:xfrm>
            <a:off x="576917" y="4248088"/>
            <a:ext cx="3418559" cy="211209"/>
          </a:xfrm>
          <a:prstGeom prst="rect">
            <a:avLst/>
          </a:prstGeom>
          <a:noFill/>
        </p:spPr>
        <p:txBody>
          <a:bodyPr wrap="none" lIns="0" tIns="0" rIns="0" bIns="0" rtlCol="0">
            <a:spAutoFit/>
          </a:bodyPr>
          <a:lstStyle/>
          <a:p>
            <a:pPr defTabSz="896354">
              <a:spcAft>
                <a:spcPts val="588"/>
              </a:spcAft>
            </a:pPr>
            <a:r>
              <a:rPr lang="en-GB" sz="1372" b="1">
                <a:latin typeface="Segoe UI Semibold" panose="020B0702040204020203" pitchFamily="34" charset="0"/>
                <a:cs typeface="Segoe UI Semibold" panose="020B0702040204020203" pitchFamily="34" charset="0"/>
              </a:rPr>
              <a:t>Less application development cost &amp; effort</a:t>
            </a:r>
          </a:p>
        </p:txBody>
      </p:sp>
      <p:sp>
        <p:nvSpPr>
          <p:cNvPr id="33" name="TextBox 32">
            <a:extLst>
              <a:ext uri="{FF2B5EF4-FFF2-40B4-BE49-F238E27FC236}">
                <a16:creationId xmlns:a16="http://schemas.microsoft.com/office/drawing/2014/main" id="{EA2DF49D-3B75-C24A-9347-EFAA65579A28}"/>
              </a:ext>
            </a:extLst>
          </p:cNvPr>
          <p:cNvSpPr txBox="1"/>
          <p:nvPr/>
        </p:nvSpPr>
        <p:spPr>
          <a:xfrm>
            <a:off x="591951" y="5387437"/>
            <a:ext cx="3100238" cy="211209"/>
          </a:xfrm>
          <a:prstGeom prst="rect">
            <a:avLst/>
          </a:prstGeom>
          <a:noFill/>
        </p:spPr>
        <p:txBody>
          <a:bodyPr wrap="none" lIns="0" tIns="0" rIns="0" bIns="0" rtlCol="0">
            <a:spAutoFit/>
          </a:bodyPr>
          <a:lstStyle/>
          <a:p>
            <a:pPr defTabSz="896354">
              <a:spcAft>
                <a:spcPts val="588"/>
              </a:spcAft>
            </a:pPr>
            <a:r>
              <a:rPr lang="en-GB" sz="1372" b="1">
                <a:latin typeface="Segoe UI Semibold" panose="020B0702040204020203" pitchFamily="34" charset="0"/>
                <a:cs typeface="Segoe UI Semibold" panose="020B0702040204020203" pitchFamily="34" charset="0"/>
              </a:rPr>
              <a:t>Return on investment over 3-year term</a:t>
            </a:r>
          </a:p>
        </p:txBody>
      </p:sp>
      <p:sp>
        <p:nvSpPr>
          <p:cNvPr id="34" name="Rectangle 33">
            <a:extLst>
              <a:ext uri="{FF2B5EF4-FFF2-40B4-BE49-F238E27FC236}">
                <a16:creationId xmlns:a16="http://schemas.microsoft.com/office/drawing/2014/main" id="{7A8D059A-DE48-F840-B628-FFF92E065FD5}"/>
              </a:ext>
            </a:extLst>
          </p:cNvPr>
          <p:cNvSpPr/>
          <p:nvPr/>
        </p:nvSpPr>
        <p:spPr bwMode="auto">
          <a:xfrm>
            <a:off x="568048" y="3621346"/>
            <a:ext cx="969596" cy="572112"/>
          </a:xfrm>
          <a:prstGeom prst="rect">
            <a:avLst/>
          </a:prstGeom>
          <a:solidFill>
            <a:srgbClr val="7427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0" numCol="1" spcCol="0" rtlCol="0" fromWordArt="0" anchor="ctr" anchorCtr="0" forceAA="0" compatLnSpc="1">
            <a:prstTxWarp prst="textNoShape">
              <a:avLst/>
            </a:prstTxWarp>
            <a:noAutofit/>
          </a:bodyPr>
          <a:lstStyle/>
          <a:p>
            <a:pPr algn="ctr" defTabSz="896354">
              <a:lnSpc>
                <a:spcPct val="90000"/>
              </a:lnSpc>
              <a:spcAft>
                <a:spcPts val="588"/>
              </a:spcAft>
              <a:defRPr/>
            </a:pPr>
            <a:endParaRPr lang="en-US" sz="2745">
              <a:solidFill>
                <a:schemeClr val="bg1"/>
              </a:solidFill>
              <a:latin typeface="Segoe UI" panose="020B0502040204020203" pitchFamily="34" charset="0"/>
            </a:endParaRPr>
          </a:p>
        </p:txBody>
      </p:sp>
      <p:sp>
        <p:nvSpPr>
          <p:cNvPr id="35" name="Rectangle 34">
            <a:extLst>
              <a:ext uri="{FF2B5EF4-FFF2-40B4-BE49-F238E27FC236}">
                <a16:creationId xmlns:a16="http://schemas.microsoft.com/office/drawing/2014/main" id="{6B24A534-27BE-6B43-A805-68605F8DC570}"/>
              </a:ext>
            </a:extLst>
          </p:cNvPr>
          <p:cNvSpPr/>
          <p:nvPr/>
        </p:nvSpPr>
        <p:spPr bwMode="auto">
          <a:xfrm>
            <a:off x="583081" y="4763940"/>
            <a:ext cx="3624777" cy="572112"/>
          </a:xfrm>
          <a:prstGeom prst="rect">
            <a:avLst/>
          </a:prstGeom>
          <a:solidFill>
            <a:srgbClr val="7427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ctr" anchorCtr="0" forceAA="0" compatLnSpc="1">
            <a:prstTxWarp prst="textNoShape">
              <a:avLst/>
            </a:prstTxWarp>
            <a:noAutofit/>
          </a:bodyPr>
          <a:lstStyle/>
          <a:p>
            <a:pPr defTabSz="896354">
              <a:lnSpc>
                <a:spcPct val="90000"/>
              </a:lnSpc>
              <a:spcAft>
                <a:spcPts val="588"/>
              </a:spcAft>
              <a:defRPr/>
            </a:pPr>
            <a:endParaRPr lang="en-US" sz="2745">
              <a:solidFill>
                <a:schemeClr val="bg1"/>
              </a:solidFill>
              <a:latin typeface="Segoe UI" panose="020B0502040204020203" pitchFamily="34" charset="0"/>
            </a:endParaRPr>
          </a:p>
        </p:txBody>
      </p:sp>
      <p:pic>
        <p:nvPicPr>
          <p:cNvPr id="9" name="Picture 8" descr="A person sitting at a table in front of a window&#10;&#10;Description automatically generated">
            <a:extLst>
              <a:ext uri="{FF2B5EF4-FFF2-40B4-BE49-F238E27FC236}">
                <a16:creationId xmlns:a16="http://schemas.microsoft.com/office/drawing/2014/main" id="{D248586C-3569-584B-9115-9736655C2BA1}"/>
              </a:ext>
            </a:extLst>
          </p:cNvPr>
          <p:cNvPicPr>
            <a:picLocks noChangeAspect="1"/>
          </p:cNvPicPr>
          <p:nvPr/>
        </p:nvPicPr>
        <p:blipFill rotWithShape="1">
          <a:blip r:embed="rId3"/>
          <a:srcRect l="25651" r="20792" b="9729"/>
          <a:stretch/>
        </p:blipFill>
        <p:spPr>
          <a:xfrm>
            <a:off x="6096001" y="487"/>
            <a:ext cx="6096000" cy="6857027"/>
          </a:xfrm>
          <a:prstGeom prst="rect">
            <a:avLst/>
          </a:prstGeom>
        </p:spPr>
      </p:pic>
      <p:sp>
        <p:nvSpPr>
          <p:cNvPr id="3" name="Rectangle 2">
            <a:extLst>
              <a:ext uri="{FF2B5EF4-FFF2-40B4-BE49-F238E27FC236}">
                <a16:creationId xmlns:a16="http://schemas.microsoft.com/office/drawing/2014/main" id="{20E49396-6353-DB40-A69E-7351A27DF878}"/>
              </a:ext>
            </a:extLst>
          </p:cNvPr>
          <p:cNvSpPr/>
          <p:nvPr/>
        </p:nvSpPr>
        <p:spPr>
          <a:xfrm>
            <a:off x="619117" y="3708100"/>
            <a:ext cx="848920" cy="470693"/>
          </a:xfrm>
          <a:prstGeom prst="rect">
            <a:avLst/>
          </a:prstGeom>
        </p:spPr>
        <p:txBody>
          <a:bodyPr wrap="none">
            <a:spAutoFit/>
          </a:bodyPr>
          <a:lstStyle/>
          <a:p>
            <a:pPr algn="ctr" defTabSz="896354">
              <a:lnSpc>
                <a:spcPct val="90000"/>
              </a:lnSpc>
              <a:spcAft>
                <a:spcPts val="588"/>
              </a:spcAft>
              <a:defRPr/>
            </a:pPr>
            <a:r>
              <a:rPr lang="en-US" sz="2745">
                <a:solidFill>
                  <a:srgbClr val="FFFFFF"/>
                </a:solidFill>
                <a:latin typeface="Segoe UI" panose="020B0502040204020203" pitchFamily="34" charset="0"/>
              </a:rPr>
              <a:t>70%</a:t>
            </a:r>
          </a:p>
        </p:txBody>
      </p:sp>
      <p:sp>
        <p:nvSpPr>
          <p:cNvPr id="4" name="Rectangle 3">
            <a:extLst>
              <a:ext uri="{FF2B5EF4-FFF2-40B4-BE49-F238E27FC236}">
                <a16:creationId xmlns:a16="http://schemas.microsoft.com/office/drawing/2014/main" id="{91158EE3-0A61-1946-8ECF-72280FCD1C57}"/>
              </a:ext>
            </a:extLst>
          </p:cNvPr>
          <p:cNvSpPr/>
          <p:nvPr/>
        </p:nvSpPr>
        <p:spPr>
          <a:xfrm>
            <a:off x="632699" y="4844729"/>
            <a:ext cx="1039070" cy="470693"/>
          </a:xfrm>
          <a:prstGeom prst="rect">
            <a:avLst/>
          </a:prstGeom>
        </p:spPr>
        <p:txBody>
          <a:bodyPr wrap="none">
            <a:spAutoFit/>
          </a:bodyPr>
          <a:lstStyle/>
          <a:p>
            <a:pPr defTabSz="896354">
              <a:lnSpc>
                <a:spcPct val="90000"/>
              </a:lnSpc>
              <a:spcAft>
                <a:spcPts val="588"/>
              </a:spcAft>
              <a:defRPr/>
            </a:pPr>
            <a:r>
              <a:rPr lang="en-US" sz="2745">
                <a:solidFill>
                  <a:srgbClr val="FFFFFF"/>
                </a:solidFill>
                <a:latin typeface="Segoe UI" panose="020B0502040204020203" pitchFamily="34" charset="0"/>
              </a:rPr>
              <a:t>362%</a:t>
            </a:r>
          </a:p>
        </p:txBody>
      </p:sp>
    </p:spTree>
    <p:extLst>
      <p:ext uri="{BB962C8B-B14F-4D97-AF65-F5344CB8AC3E}">
        <p14:creationId xmlns:p14="http://schemas.microsoft.com/office/powerpoint/2010/main" val="24534396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8" fill="hold" grpId="0" nodeType="with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p:cTn id="7" dur="500" fill="hold"/>
                                        <p:tgtEl>
                                          <p:spTgt spid="34"/>
                                        </p:tgtEl>
                                        <p:attrNameLst>
                                          <p:attrName>ppt_x</p:attrName>
                                        </p:attrNameLst>
                                      </p:cBhvr>
                                      <p:tavLst>
                                        <p:tav tm="0">
                                          <p:val>
                                            <p:strVal val="#ppt_x-#ppt_w/2"/>
                                          </p:val>
                                        </p:tav>
                                        <p:tav tm="100000">
                                          <p:val>
                                            <p:strVal val="#ppt_x"/>
                                          </p:val>
                                        </p:tav>
                                      </p:tavLst>
                                    </p:anim>
                                    <p:anim calcmode="lin" valueType="num">
                                      <p:cBhvr>
                                        <p:cTn id="8" dur="500" fill="hold"/>
                                        <p:tgtEl>
                                          <p:spTgt spid="34"/>
                                        </p:tgtEl>
                                        <p:attrNameLst>
                                          <p:attrName>ppt_y</p:attrName>
                                        </p:attrNameLst>
                                      </p:cBhvr>
                                      <p:tavLst>
                                        <p:tav tm="0">
                                          <p:val>
                                            <p:strVal val="#ppt_y"/>
                                          </p:val>
                                        </p:tav>
                                        <p:tav tm="100000">
                                          <p:val>
                                            <p:strVal val="#ppt_y"/>
                                          </p:val>
                                        </p:tav>
                                      </p:tavLst>
                                    </p:anim>
                                    <p:anim calcmode="lin" valueType="num">
                                      <p:cBhvr>
                                        <p:cTn id="9" dur="500" fill="hold"/>
                                        <p:tgtEl>
                                          <p:spTgt spid="34"/>
                                        </p:tgtEl>
                                        <p:attrNameLst>
                                          <p:attrName>ppt_w</p:attrName>
                                        </p:attrNameLst>
                                      </p:cBhvr>
                                      <p:tavLst>
                                        <p:tav tm="0">
                                          <p:val>
                                            <p:fltVal val="0"/>
                                          </p:val>
                                        </p:tav>
                                        <p:tav tm="100000">
                                          <p:val>
                                            <p:strVal val="#ppt_w"/>
                                          </p:val>
                                        </p:tav>
                                      </p:tavLst>
                                    </p:anim>
                                    <p:anim calcmode="lin" valueType="num">
                                      <p:cBhvr>
                                        <p:cTn id="10" dur="500" fill="hold"/>
                                        <p:tgtEl>
                                          <p:spTgt spid="34"/>
                                        </p:tgtEl>
                                        <p:attrNameLst>
                                          <p:attrName>ppt_h</p:attrName>
                                        </p:attrNameLst>
                                      </p:cBhvr>
                                      <p:tavLst>
                                        <p:tav tm="0">
                                          <p:val>
                                            <p:strVal val="#ppt_h"/>
                                          </p:val>
                                        </p:tav>
                                        <p:tav tm="100000">
                                          <p:val>
                                            <p:strVal val="#ppt_h"/>
                                          </p:val>
                                        </p:tav>
                                      </p:tavLst>
                                    </p:anim>
                                  </p:childTnLst>
                                </p:cTn>
                              </p:par>
                              <p:par>
                                <p:cTn id="11" presetID="17" presetClass="entr" presetSubtype="8" fill="hold" grpId="0" nodeType="withEffect">
                                  <p:stCondLst>
                                    <p:cond delay="0"/>
                                  </p:stCondLst>
                                  <p:childTnLst>
                                    <p:set>
                                      <p:cBhvr>
                                        <p:cTn id="12" dur="1" fill="hold">
                                          <p:stCondLst>
                                            <p:cond delay="0"/>
                                          </p:stCondLst>
                                        </p:cTn>
                                        <p:tgtEl>
                                          <p:spTgt spid="35"/>
                                        </p:tgtEl>
                                        <p:attrNameLst>
                                          <p:attrName>style.visibility</p:attrName>
                                        </p:attrNameLst>
                                      </p:cBhvr>
                                      <p:to>
                                        <p:strVal val="visible"/>
                                      </p:to>
                                    </p:set>
                                    <p:anim calcmode="lin" valueType="num">
                                      <p:cBhvr>
                                        <p:cTn id="13" dur="1000" fill="hold"/>
                                        <p:tgtEl>
                                          <p:spTgt spid="35"/>
                                        </p:tgtEl>
                                        <p:attrNameLst>
                                          <p:attrName>ppt_x</p:attrName>
                                        </p:attrNameLst>
                                      </p:cBhvr>
                                      <p:tavLst>
                                        <p:tav tm="0">
                                          <p:val>
                                            <p:strVal val="#ppt_x-#ppt_w/2"/>
                                          </p:val>
                                        </p:tav>
                                        <p:tav tm="100000">
                                          <p:val>
                                            <p:strVal val="#ppt_x"/>
                                          </p:val>
                                        </p:tav>
                                      </p:tavLst>
                                    </p:anim>
                                    <p:anim calcmode="lin" valueType="num">
                                      <p:cBhvr>
                                        <p:cTn id="14" dur="1000" fill="hold"/>
                                        <p:tgtEl>
                                          <p:spTgt spid="35"/>
                                        </p:tgtEl>
                                        <p:attrNameLst>
                                          <p:attrName>ppt_y</p:attrName>
                                        </p:attrNameLst>
                                      </p:cBhvr>
                                      <p:tavLst>
                                        <p:tav tm="0">
                                          <p:val>
                                            <p:strVal val="#ppt_y"/>
                                          </p:val>
                                        </p:tav>
                                        <p:tav tm="100000">
                                          <p:val>
                                            <p:strVal val="#ppt_y"/>
                                          </p:val>
                                        </p:tav>
                                      </p:tavLst>
                                    </p:anim>
                                    <p:anim calcmode="lin" valueType="num">
                                      <p:cBhvr>
                                        <p:cTn id="15" dur="1000" fill="hold"/>
                                        <p:tgtEl>
                                          <p:spTgt spid="35"/>
                                        </p:tgtEl>
                                        <p:attrNameLst>
                                          <p:attrName>ppt_w</p:attrName>
                                        </p:attrNameLst>
                                      </p:cBhvr>
                                      <p:tavLst>
                                        <p:tav tm="0">
                                          <p:val>
                                            <p:fltVal val="0"/>
                                          </p:val>
                                        </p:tav>
                                        <p:tav tm="100000">
                                          <p:val>
                                            <p:strVal val="#ppt_w"/>
                                          </p:val>
                                        </p:tav>
                                      </p:tavLst>
                                    </p:anim>
                                    <p:anim calcmode="lin" valueType="num">
                                      <p:cBhvr>
                                        <p:cTn id="16" dur="1000" fill="hold"/>
                                        <p:tgtEl>
                                          <p:spTgt spid="35"/>
                                        </p:tgtEl>
                                        <p:attrNameLst>
                                          <p:attrName>ppt_h</p:attrName>
                                        </p:attrNameLst>
                                      </p:cBhvr>
                                      <p:tavLst>
                                        <p:tav tm="0">
                                          <p:val>
                                            <p:strVal val="#ppt_h"/>
                                          </p:val>
                                        </p:tav>
                                        <p:tav tm="100000">
                                          <p:val>
                                            <p:strVal val="#ppt_h"/>
                                          </p:val>
                                        </p:tav>
                                      </p:tavLst>
                                    </p:anim>
                                  </p:childTnLst>
                                </p:cTn>
                              </p:par>
                              <p:par>
                                <p:cTn id="17" presetID="10" presetClass="entr" presetSubtype="0" fill="hold" grpId="0" nodeType="with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1000"/>
                                        <p:tgtEl>
                                          <p:spTgt spid="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5" grpId="0" animBg="1"/>
      <p:bldP spid="3" grpId="0"/>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6">
            <a:extLst>
              <a:ext uri="{FF2B5EF4-FFF2-40B4-BE49-F238E27FC236}">
                <a16:creationId xmlns:a16="http://schemas.microsoft.com/office/drawing/2014/main" id="{2D78CD6A-AB46-C047-8E8E-D3D87D57FFC3}"/>
              </a:ext>
            </a:extLst>
          </p:cNvPr>
          <p:cNvSpPr txBox="1">
            <a:spLocks/>
          </p:cNvSpPr>
          <p:nvPr/>
        </p:nvSpPr>
        <p:spPr>
          <a:xfrm>
            <a:off x="568048" y="1576814"/>
            <a:ext cx="4155760" cy="637474"/>
          </a:xfrm>
          <a:prstGeom prst="rect">
            <a:avLst/>
          </a:prstGeom>
        </p:spPr>
        <p:txBody>
          <a:bodyPr vert="horz" wrap="square" lIns="0" tIns="0" rIns="0" bIns="0" rtlCol="0" anchor="t">
            <a:noAutofit/>
          </a:bodyPr>
          <a:lstStyle>
            <a:lvl1pPr marL="0" marR="0" indent="0" algn="l" defTabSz="932742" rtl="0" eaLnBrk="1" fontAlgn="auto" latinLnBrk="0" hangingPunct="1">
              <a:lnSpc>
                <a:spcPct val="90000"/>
              </a:lnSpc>
              <a:spcBef>
                <a:spcPts val="0"/>
              </a:spcBef>
              <a:spcAft>
                <a:spcPts val="2600"/>
              </a:spcAft>
              <a:buClrTx/>
              <a:buSzPct val="90000"/>
              <a:buFont typeface="Wingdings" panose="05000000000000000000" pitchFamily="2" charset="2"/>
              <a:buNone/>
              <a:tabLst/>
              <a:defRPr sz="2000" b="0" i="0" kern="1200" spc="0" baseline="0">
                <a:solidFill>
                  <a:srgbClr val="000000"/>
                </a:solidFill>
                <a:latin typeface="Segoe UI Light" panose="020B0502040204020203" pitchFamily="34" charset="0"/>
                <a:ea typeface="+mn-ea"/>
                <a:cs typeface="Segoe UI Light" panose="020B0502040204020203" pitchFamily="34" charset="0"/>
              </a:defRPr>
            </a:lvl1pPr>
            <a:lvl2pPr marL="2286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4572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367">
              <a:lnSpc>
                <a:spcPct val="100000"/>
              </a:lnSpc>
              <a:spcAft>
                <a:spcPts val="2549"/>
              </a:spcAft>
              <a:defRPr/>
            </a:pPr>
            <a:r>
              <a:rPr lang="en-US" sz="1568">
                <a:latin typeface="Segoe UI Light"/>
                <a:cs typeface="Segoe UI Light"/>
              </a:rPr>
              <a:t>Some processes are best solved</a:t>
            </a:r>
            <a:br>
              <a:rPr lang="en-US" sz="1568"/>
            </a:br>
            <a:r>
              <a:rPr lang="en-US" sz="1568">
                <a:latin typeface="Segoe UI Light"/>
                <a:cs typeface="Segoe UI Light"/>
              </a:rPr>
              <a:t>by </a:t>
            </a:r>
            <a:r>
              <a:rPr lang="en-US" sz="1568" b="1">
                <a:solidFill>
                  <a:srgbClr val="742673"/>
                </a:solidFill>
                <a:latin typeface="Segoe UI Light"/>
                <a:cs typeface="Segoe UI Light"/>
              </a:rPr>
              <a:t>off-the-shelf SaaS solutions.</a:t>
            </a:r>
            <a:endParaRPr lang="en-US" sz="1568" b="1">
              <a:solidFill>
                <a:srgbClr val="742673"/>
              </a:solidFill>
            </a:endParaRPr>
          </a:p>
        </p:txBody>
      </p:sp>
      <p:sp>
        <p:nvSpPr>
          <p:cNvPr id="164" name="Title 5">
            <a:extLst>
              <a:ext uri="{FF2B5EF4-FFF2-40B4-BE49-F238E27FC236}">
                <a16:creationId xmlns:a16="http://schemas.microsoft.com/office/drawing/2014/main" id="{A2B2E6F4-245D-C24E-A80D-60C56CDEB0BC}"/>
              </a:ext>
            </a:extLst>
          </p:cNvPr>
          <p:cNvSpPr txBox="1">
            <a:spLocks/>
          </p:cNvSpPr>
          <p:nvPr/>
        </p:nvSpPr>
        <p:spPr>
          <a:xfrm>
            <a:off x="568047" y="749364"/>
            <a:ext cx="4903235" cy="452946"/>
          </a:xfrm>
          <a:prstGeom prst="rect">
            <a:avLst/>
          </a:prstGeom>
        </p:spPr>
        <p:txBody>
          <a:bodyPr vert="horz" wrap="square" lIns="0" tIns="161356" rIns="0" bIns="0" rtlCol="0" anchor="b">
            <a:noAutofit/>
          </a:bodyPr>
          <a:lstStyle>
            <a:lvl1pPr algn="l" defTabSz="932742" rtl="0" eaLnBrk="1" latinLnBrk="0" hangingPunct="1">
              <a:lnSpc>
                <a:spcPct val="100000"/>
              </a:lnSpc>
              <a:spcBef>
                <a:spcPct val="0"/>
              </a:spcBef>
              <a:buNone/>
              <a:defRPr lang="en-US" sz="3200" b="0" kern="1200" cap="none" spc="-150" baseline="0">
                <a:ln w="3175">
                  <a:noFill/>
                </a:ln>
                <a:solidFill>
                  <a:srgbClr val="000000"/>
                </a:solidFill>
                <a:effectLst/>
                <a:latin typeface="+mj-lt"/>
                <a:ea typeface="+mn-ea"/>
                <a:cs typeface="Segoe UI" pitchFamily="34" charset="0"/>
              </a:defRPr>
            </a:lvl1pPr>
          </a:lstStyle>
          <a:p>
            <a:pPr defTabSz="914367">
              <a:defRPr/>
            </a:pPr>
            <a:r>
              <a:rPr lang="en-US" sz="2745" spc="-147">
                <a:latin typeface="Segoe UI Semibold"/>
              </a:rPr>
              <a:t>Low code in digital transformation</a:t>
            </a:r>
          </a:p>
        </p:txBody>
      </p:sp>
      <p:sp>
        <p:nvSpPr>
          <p:cNvPr id="166" name="Text Placeholder 6">
            <a:extLst>
              <a:ext uri="{FF2B5EF4-FFF2-40B4-BE49-F238E27FC236}">
                <a16:creationId xmlns:a16="http://schemas.microsoft.com/office/drawing/2014/main" id="{1E481B23-E4DC-714C-842E-0088FAE2B6C5}"/>
              </a:ext>
            </a:extLst>
          </p:cNvPr>
          <p:cNvSpPr txBox="1">
            <a:spLocks/>
          </p:cNvSpPr>
          <p:nvPr/>
        </p:nvSpPr>
        <p:spPr>
          <a:xfrm>
            <a:off x="568048" y="2235829"/>
            <a:ext cx="4155760" cy="275350"/>
          </a:xfrm>
          <a:prstGeom prst="rect">
            <a:avLst/>
          </a:prstGeom>
        </p:spPr>
        <p:txBody>
          <a:bodyPr vert="horz" wrap="square" lIns="0" tIns="0" rIns="0" bIns="0" rtlCol="0">
            <a:noAutofit/>
          </a:bodyPr>
          <a:lstStyle>
            <a:lvl1pPr marL="0" marR="0" indent="0" algn="l" defTabSz="932742" rtl="0" eaLnBrk="1" fontAlgn="auto" latinLnBrk="0" hangingPunct="1">
              <a:lnSpc>
                <a:spcPct val="90000"/>
              </a:lnSpc>
              <a:spcBef>
                <a:spcPts val="0"/>
              </a:spcBef>
              <a:spcAft>
                <a:spcPts val="2600"/>
              </a:spcAft>
              <a:buClrTx/>
              <a:buSzPct val="90000"/>
              <a:buFont typeface="Wingdings" panose="05000000000000000000" pitchFamily="2" charset="2"/>
              <a:buNone/>
              <a:tabLst/>
              <a:defRPr sz="2000" b="0" i="0" kern="1200" spc="0" baseline="0">
                <a:solidFill>
                  <a:srgbClr val="000000"/>
                </a:solidFill>
                <a:latin typeface="Segoe UI Light" panose="020B0502040204020203" pitchFamily="34" charset="0"/>
                <a:ea typeface="+mn-ea"/>
                <a:cs typeface="Segoe UI Light" panose="020B0502040204020203" pitchFamily="34" charset="0"/>
              </a:defRPr>
            </a:lvl1pPr>
            <a:lvl2pPr marL="2286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4572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367">
              <a:lnSpc>
                <a:spcPct val="100000"/>
              </a:lnSpc>
              <a:spcAft>
                <a:spcPts val="2549"/>
              </a:spcAft>
              <a:defRPr/>
            </a:pPr>
            <a:r>
              <a:rPr lang="en-US" sz="1568"/>
              <a:t>But there isn’t always “an app for that.”</a:t>
            </a:r>
          </a:p>
        </p:txBody>
      </p:sp>
      <p:sp>
        <p:nvSpPr>
          <p:cNvPr id="167" name="Text Placeholder 6">
            <a:extLst>
              <a:ext uri="{FF2B5EF4-FFF2-40B4-BE49-F238E27FC236}">
                <a16:creationId xmlns:a16="http://schemas.microsoft.com/office/drawing/2014/main" id="{7FB16615-5696-664C-96B8-61CB2C6CE602}"/>
              </a:ext>
            </a:extLst>
          </p:cNvPr>
          <p:cNvSpPr txBox="1">
            <a:spLocks/>
          </p:cNvSpPr>
          <p:nvPr/>
        </p:nvSpPr>
        <p:spPr>
          <a:xfrm>
            <a:off x="568048" y="3241607"/>
            <a:ext cx="4155760" cy="637474"/>
          </a:xfrm>
          <a:prstGeom prst="rect">
            <a:avLst/>
          </a:prstGeom>
        </p:spPr>
        <p:txBody>
          <a:bodyPr vert="horz" wrap="square" lIns="0" tIns="0" rIns="0" bIns="0" rtlCol="0">
            <a:noAutofit/>
          </a:bodyPr>
          <a:lstStyle>
            <a:lvl1pPr marL="0" marR="0" indent="0" algn="l" defTabSz="932742" rtl="0" eaLnBrk="1" fontAlgn="auto" latinLnBrk="0" hangingPunct="1">
              <a:lnSpc>
                <a:spcPct val="90000"/>
              </a:lnSpc>
              <a:spcBef>
                <a:spcPts val="0"/>
              </a:spcBef>
              <a:spcAft>
                <a:spcPts val="2600"/>
              </a:spcAft>
              <a:buClrTx/>
              <a:buSzPct val="90000"/>
              <a:buFont typeface="Wingdings" panose="05000000000000000000" pitchFamily="2" charset="2"/>
              <a:buNone/>
              <a:tabLst/>
              <a:defRPr sz="2000" b="0" i="0" kern="1200" spc="0" baseline="0">
                <a:solidFill>
                  <a:srgbClr val="000000"/>
                </a:solidFill>
                <a:latin typeface="Segoe UI Light" panose="020B0502040204020203" pitchFamily="34" charset="0"/>
                <a:ea typeface="+mn-ea"/>
                <a:cs typeface="Segoe UI Light" panose="020B0502040204020203" pitchFamily="34" charset="0"/>
              </a:defRPr>
            </a:lvl1pPr>
            <a:lvl2pPr marL="2286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4572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367">
              <a:lnSpc>
                <a:spcPct val="100000"/>
              </a:lnSpc>
              <a:spcAft>
                <a:spcPts val="2549"/>
              </a:spcAft>
              <a:defRPr/>
            </a:pPr>
            <a:r>
              <a:rPr lang="en-US" sz="1568"/>
              <a:t>Some processes are best be solved</a:t>
            </a:r>
            <a:br>
              <a:rPr lang="en-US" sz="1568"/>
            </a:br>
            <a:r>
              <a:rPr lang="en-US" sz="1568"/>
              <a:t>by </a:t>
            </a:r>
            <a:r>
              <a:rPr lang="en-US" sz="1568" b="1">
                <a:solidFill>
                  <a:srgbClr val="742673"/>
                </a:solidFill>
              </a:rPr>
              <a:t>custom app development.</a:t>
            </a:r>
          </a:p>
        </p:txBody>
      </p:sp>
      <p:sp>
        <p:nvSpPr>
          <p:cNvPr id="168" name="Text Placeholder 6">
            <a:extLst>
              <a:ext uri="{FF2B5EF4-FFF2-40B4-BE49-F238E27FC236}">
                <a16:creationId xmlns:a16="http://schemas.microsoft.com/office/drawing/2014/main" id="{4DCD28FA-E710-4946-A4F3-CCB30EBB29B1}"/>
              </a:ext>
            </a:extLst>
          </p:cNvPr>
          <p:cNvSpPr txBox="1">
            <a:spLocks/>
          </p:cNvSpPr>
          <p:nvPr/>
        </p:nvSpPr>
        <p:spPr>
          <a:xfrm>
            <a:off x="568048" y="3953053"/>
            <a:ext cx="4155760" cy="486260"/>
          </a:xfrm>
          <a:prstGeom prst="rect">
            <a:avLst/>
          </a:prstGeom>
        </p:spPr>
        <p:txBody>
          <a:bodyPr vert="horz" wrap="square" lIns="0" tIns="0" rIns="0" bIns="0" rtlCol="0">
            <a:noAutofit/>
          </a:bodyPr>
          <a:lstStyle>
            <a:lvl1pPr marL="0" marR="0" indent="0" algn="l" defTabSz="932742" rtl="0" eaLnBrk="1" fontAlgn="auto" latinLnBrk="0" hangingPunct="1">
              <a:lnSpc>
                <a:spcPct val="90000"/>
              </a:lnSpc>
              <a:spcBef>
                <a:spcPts val="0"/>
              </a:spcBef>
              <a:spcAft>
                <a:spcPts val="2600"/>
              </a:spcAft>
              <a:buClrTx/>
              <a:buSzPct val="90000"/>
              <a:buFont typeface="Wingdings" panose="05000000000000000000" pitchFamily="2" charset="2"/>
              <a:buNone/>
              <a:tabLst/>
              <a:defRPr sz="2000" b="0" i="0" kern="1200" spc="0" baseline="0">
                <a:solidFill>
                  <a:srgbClr val="000000"/>
                </a:solidFill>
                <a:latin typeface="Segoe UI Light" panose="020B0502040204020203" pitchFamily="34" charset="0"/>
                <a:ea typeface="+mn-ea"/>
                <a:cs typeface="Segoe UI Light" panose="020B0502040204020203" pitchFamily="34" charset="0"/>
              </a:defRPr>
            </a:lvl1pPr>
            <a:lvl2pPr marL="2286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4572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367" latinLnBrk="1">
              <a:lnSpc>
                <a:spcPct val="100000"/>
              </a:lnSpc>
              <a:spcAft>
                <a:spcPts val="2549"/>
              </a:spcAft>
              <a:defRPr/>
            </a:pPr>
            <a:r>
              <a:rPr lang="en-US" sz="1568"/>
              <a:t>But there is only so much custom app </a:t>
            </a:r>
            <a:br>
              <a:rPr lang="en-US" sz="1568"/>
            </a:br>
            <a:r>
              <a:rPr lang="en-US" sz="1568"/>
              <a:t>development an organization can invest in.</a:t>
            </a:r>
          </a:p>
        </p:txBody>
      </p:sp>
      <p:sp>
        <p:nvSpPr>
          <p:cNvPr id="169" name="Text Placeholder 6">
            <a:extLst>
              <a:ext uri="{FF2B5EF4-FFF2-40B4-BE49-F238E27FC236}">
                <a16:creationId xmlns:a16="http://schemas.microsoft.com/office/drawing/2014/main" id="{25C331B5-93DB-404C-802F-8FF6A5436F48}"/>
              </a:ext>
            </a:extLst>
          </p:cNvPr>
          <p:cNvSpPr txBox="1">
            <a:spLocks/>
          </p:cNvSpPr>
          <p:nvPr/>
        </p:nvSpPr>
        <p:spPr>
          <a:xfrm>
            <a:off x="568048" y="5190971"/>
            <a:ext cx="3743718" cy="790374"/>
          </a:xfrm>
          <a:prstGeom prst="rect">
            <a:avLst/>
          </a:prstGeom>
        </p:spPr>
        <p:txBody>
          <a:bodyPr vert="horz" wrap="square" lIns="0" tIns="0" rIns="0" bIns="0" rtlCol="0">
            <a:noAutofit/>
          </a:bodyPr>
          <a:lstStyle>
            <a:lvl1pPr marL="0" marR="0" indent="0" algn="l" defTabSz="932742" rtl="0" eaLnBrk="1" fontAlgn="auto" latinLnBrk="0" hangingPunct="1">
              <a:lnSpc>
                <a:spcPct val="90000"/>
              </a:lnSpc>
              <a:spcBef>
                <a:spcPts val="0"/>
              </a:spcBef>
              <a:spcAft>
                <a:spcPts val="2600"/>
              </a:spcAft>
              <a:buClrTx/>
              <a:buSzPct val="90000"/>
              <a:buFont typeface="Wingdings" panose="05000000000000000000" pitchFamily="2" charset="2"/>
              <a:buNone/>
              <a:tabLst/>
              <a:defRPr sz="2000" b="0" i="0" kern="1200" spc="0" baseline="0">
                <a:solidFill>
                  <a:srgbClr val="000000"/>
                </a:solidFill>
                <a:latin typeface="Segoe UI Light" panose="020B0502040204020203" pitchFamily="34" charset="0"/>
                <a:ea typeface="+mn-ea"/>
                <a:cs typeface="Segoe UI Light" panose="020B0502040204020203" pitchFamily="34" charset="0"/>
              </a:defRPr>
            </a:lvl1pPr>
            <a:lvl2pPr marL="2286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4572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367">
              <a:lnSpc>
                <a:spcPct val="100000"/>
              </a:lnSpc>
              <a:spcAft>
                <a:spcPts val="2549"/>
              </a:spcAft>
              <a:defRPr/>
            </a:pPr>
            <a:r>
              <a:rPr lang="en-US" sz="1568"/>
              <a:t>Everything else is a missed opportunity</a:t>
            </a:r>
            <a:br>
              <a:rPr lang="en-US" sz="1568"/>
            </a:br>
            <a:r>
              <a:rPr lang="en-US" sz="1568"/>
              <a:t>to optimize and innovate.                                  </a:t>
            </a:r>
            <a:r>
              <a:rPr lang="en-US" sz="1568" b="1">
                <a:solidFill>
                  <a:srgbClr val="742673"/>
                </a:solidFill>
              </a:rPr>
              <a:t>Low-code development solves this for you. </a:t>
            </a:r>
          </a:p>
        </p:txBody>
      </p:sp>
      <p:pic>
        <p:nvPicPr>
          <p:cNvPr id="474" name="Picture 473">
            <a:extLst>
              <a:ext uri="{FF2B5EF4-FFF2-40B4-BE49-F238E27FC236}">
                <a16:creationId xmlns:a16="http://schemas.microsoft.com/office/drawing/2014/main" id="{2DDDBD57-B11A-488E-9798-3A551C9B00C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776331" y="749364"/>
            <a:ext cx="6177775" cy="5751797"/>
          </a:xfrm>
          <a:prstGeom prst="rect">
            <a:avLst/>
          </a:prstGeom>
          <a:solidFill>
            <a:schemeClr val="bg1"/>
          </a:solidFill>
        </p:spPr>
      </p:pic>
    </p:spTree>
    <p:extLst>
      <p:ext uri="{BB962C8B-B14F-4D97-AF65-F5344CB8AC3E}">
        <p14:creationId xmlns:p14="http://schemas.microsoft.com/office/powerpoint/2010/main" val="11147113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50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par>
                          <p:cTn id="8" fill="hold">
                            <p:stCondLst>
                              <p:cond delay="1000"/>
                            </p:stCondLst>
                            <p:childTnLst>
                              <p:par>
                                <p:cTn id="9" presetID="12" presetClass="entr" presetSubtype="4" fill="hold" grpId="0" nodeType="afterEffect">
                                  <p:stCondLst>
                                    <p:cond delay="1000"/>
                                  </p:stCondLst>
                                  <p:childTnLst>
                                    <p:set>
                                      <p:cBhvr>
                                        <p:cTn id="10" dur="1" fill="hold">
                                          <p:stCondLst>
                                            <p:cond delay="0"/>
                                          </p:stCondLst>
                                        </p:cTn>
                                        <p:tgtEl>
                                          <p:spTgt spid="166"/>
                                        </p:tgtEl>
                                        <p:attrNameLst>
                                          <p:attrName>style.visibility</p:attrName>
                                        </p:attrNameLst>
                                      </p:cBhvr>
                                      <p:to>
                                        <p:strVal val="visible"/>
                                      </p:to>
                                    </p:set>
                                    <p:anim calcmode="lin" valueType="num">
                                      <p:cBhvr additive="base">
                                        <p:cTn id="11" dur="500"/>
                                        <p:tgtEl>
                                          <p:spTgt spid="166"/>
                                        </p:tgtEl>
                                        <p:attrNameLst>
                                          <p:attrName>ppt_y</p:attrName>
                                        </p:attrNameLst>
                                      </p:cBhvr>
                                      <p:tavLst>
                                        <p:tav tm="0">
                                          <p:val>
                                            <p:strVal val="#ppt_y+#ppt_h*1.125000"/>
                                          </p:val>
                                        </p:tav>
                                        <p:tav tm="100000">
                                          <p:val>
                                            <p:strVal val="#ppt_y"/>
                                          </p:val>
                                        </p:tav>
                                      </p:tavLst>
                                    </p:anim>
                                    <p:animEffect transition="in" filter="wipe(up)">
                                      <p:cBhvr>
                                        <p:cTn id="12" dur="500"/>
                                        <p:tgtEl>
                                          <p:spTgt spid="166"/>
                                        </p:tgtEl>
                                      </p:cBhvr>
                                    </p:animEffect>
                                  </p:childTnLst>
                                </p:cTn>
                              </p:par>
                            </p:childTnLst>
                          </p:cTn>
                        </p:par>
                        <p:par>
                          <p:cTn id="13" fill="hold">
                            <p:stCondLst>
                              <p:cond delay="2500"/>
                            </p:stCondLst>
                            <p:childTnLst>
                              <p:par>
                                <p:cTn id="14" presetID="10" presetClass="entr" presetSubtype="0" fill="hold" grpId="0" nodeType="afterEffect">
                                  <p:stCondLst>
                                    <p:cond delay="1500"/>
                                  </p:stCondLst>
                                  <p:childTnLst>
                                    <p:set>
                                      <p:cBhvr>
                                        <p:cTn id="15" dur="1" fill="hold">
                                          <p:stCondLst>
                                            <p:cond delay="0"/>
                                          </p:stCondLst>
                                        </p:cTn>
                                        <p:tgtEl>
                                          <p:spTgt spid="167"/>
                                        </p:tgtEl>
                                        <p:attrNameLst>
                                          <p:attrName>style.visibility</p:attrName>
                                        </p:attrNameLst>
                                      </p:cBhvr>
                                      <p:to>
                                        <p:strVal val="visible"/>
                                      </p:to>
                                    </p:set>
                                    <p:animEffect transition="in" filter="fade">
                                      <p:cBhvr>
                                        <p:cTn id="16" dur="500"/>
                                        <p:tgtEl>
                                          <p:spTgt spid="167"/>
                                        </p:tgtEl>
                                      </p:cBhvr>
                                    </p:animEffect>
                                  </p:childTnLst>
                                </p:cTn>
                              </p:par>
                            </p:childTnLst>
                          </p:cTn>
                        </p:par>
                        <p:par>
                          <p:cTn id="17" fill="hold">
                            <p:stCondLst>
                              <p:cond delay="4500"/>
                            </p:stCondLst>
                            <p:childTnLst>
                              <p:par>
                                <p:cTn id="18" presetID="42" presetClass="entr" presetSubtype="0" fill="hold" grpId="0" nodeType="afterEffect">
                                  <p:stCondLst>
                                    <p:cond delay="1000"/>
                                  </p:stCondLst>
                                  <p:childTnLst>
                                    <p:set>
                                      <p:cBhvr>
                                        <p:cTn id="19" dur="1" fill="hold">
                                          <p:stCondLst>
                                            <p:cond delay="0"/>
                                          </p:stCondLst>
                                        </p:cTn>
                                        <p:tgtEl>
                                          <p:spTgt spid="168"/>
                                        </p:tgtEl>
                                        <p:attrNameLst>
                                          <p:attrName>style.visibility</p:attrName>
                                        </p:attrNameLst>
                                      </p:cBhvr>
                                      <p:to>
                                        <p:strVal val="visible"/>
                                      </p:to>
                                    </p:set>
                                    <p:animEffect transition="in" filter="fade">
                                      <p:cBhvr>
                                        <p:cTn id="20" dur="500"/>
                                        <p:tgtEl>
                                          <p:spTgt spid="168"/>
                                        </p:tgtEl>
                                      </p:cBhvr>
                                    </p:animEffect>
                                    <p:anim calcmode="lin" valueType="num">
                                      <p:cBhvr>
                                        <p:cTn id="21" dur="500" fill="hold"/>
                                        <p:tgtEl>
                                          <p:spTgt spid="168"/>
                                        </p:tgtEl>
                                        <p:attrNameLst>
                                          <p:attrName>ppt_x</p:attrName>
                                        </p:attrNameLst>
                                      </p:cBhvr>
                                      <p:tavLst>
                                        <p:tav tm="0">
                                          <p:val>
                                            <p:strVal val="#ppt_x"/>
                                          </p:val>
                                        </p:tav>
                                        <p:tav tm="100000">
                                          <p:val>
                                            <p:strVal val="#ppt_x"/>
                                          </p:val>
                                        </p:tav>
                                      </p:tavLst>
                                    </p:anim>
                                    <p:anim calcmode="lin" valueType="num">
                                      <p:cBhvr>
                                        <p:cTn id="22" dur="500" fill="hold"/>
                                        <p:tgtEl>
                                          <p:spTgt spid="168"/>
                                        </p:tgtEl>
                                        <p:attrNameLst>
                                          <p:attrName>ppt_y</p:attrName>
                                        </p:attrNameLst>
                                      </p:cBhvr>
                                      <p:tavLst>
                                        <p:tav tm="0">
                                          <p:val>
                                            <p:strVal val="#ppt_y+.1"/>
                                          </p:val>
                                        </p:tav>
                                        <p:tav tm="100000">
                                          <p:val>
                                            <p:strVal val="#ppt_y"/>
                                          </p:val>
                                        </p:tav>
                                      </p:tavLst>
                                    </p:anim>
                                  </p:childTnLst>
                                </p:cTn>
                              </p:par>
                            </p:childTnLst>
                          </p:cTn>
                        </p:par>
                        <p:par>
                          <p:cTn id="23" fill="hold">
                            <p:stCondLst>
                              <p:cond delay="6000"/>
                            </p:stCondLst>
                            <p:childTnLst>
                              <p:par>
                                <p:cTn id="24" presetID="10" presetClass="entr" presetSubtype="0" fill="hold" grpId="0" nodeType="afterEffect">
                                  <p:stCondLst>
                                    <p:cond delay="1500"/>
                                  </p:stCondLst>
                                  <p:childTnLst>
                                    <p:set>
                                      <p:cBhvr>
                                        <p:cTn id="25" dur="1" fill="hold">
                                          <p:stCondLst>
                                            <p:cond delay="0"/>
                                          </p:stCondLst>
                                        </p:cTn>
                                        <p:tgtEl>
                                          <p:spTgt spid="169"/>
                                        </p:tgtEl>
                                        <p:attrNameLst>
                                          <p:attrName>style.visibility</p:attrName>
                                        </p:attrNameLst>
                                      </p:cBhvr>
                                      <p:to>
                                        <p:strVal val="visible"/>
                                      </p:to>
                                    </p:set>
                                    <p:animEffect transition="in" filter="fade">
                                      <p:cBhvr>
                                        <p:cTn id="26" dur="1000"/>
                                        <p:tgtEl>
                                          <p:spTgt spid="1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66" grpId="0"/>
      <p:bldP spid="167" grpId="0"/>
      <p:bldP spid="168" grpId="0"/>
      <p:bldP spid="16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6E030279-B29E-4CAE-86B1-4695B08BDAC3}"/>
              </a:ext>
            </a:extLst>
          </p:cNvPr>
          <p:cNvPicPr>
            <a:picLocks noChangeAspect="1"/>
          </p:cNvPicPr>
          <p:nvPr/>
        </p:nvPicPr>
        <p:blipFill rotWithShape="1">
          <a:blip r:embed="rId2">
            <a:extLst>
              <a:ext uri="{BEBA8EAE-BF5A-486C-A8C5-ECC9F3942E4B}">
                <a14:imgProps xmlns:a14="http://schemas.microsoft.com/office/drawing/2010/main">
                  <a14:imgLayer r:embed="rId3">
                    <a14:imgEffect>
                      <a14:saturation sat="0"/>
                    </a14:imgEffect>
                  </a14:imgLayer>
                </a14:imgProps>
              </a:ext>
            </a:extLst>
          </a:blip>
          <a:srcRect t="3130" r="496" b="6189"/>
          <a:stretch/>
        </p:blipFill>
        <p:spPr>
          <a:xfrm>
            <a:off x="0" y="0"/>
            <a:ext cx="12192000" cy="6858000"/>
          </a:xfrm>
          <a:prstGeom prst="rect">
            <a:avLst/>
          </a:prstGeom>
        </p:spPr>
      </p:pic>
      <p:sp>
        <p:nvSpPr>
          <p:cNvPr id="13" name="Rectangle 12">
            <a:extLst>
              <a:ext uri="{FF2B5EF4-FFF2-40B4-BE49-F238E27FC236}">
                <a16:creationId xmlns:a16="http://schemas.microsoft.com/office/drawing/2014/main" id="{1784720F-69CF-4F84-A9D1-44C7CC3F7D21}"/>
              </a:ext>
            </a:extLst>
          </p:cNvPr>
          <p:cNvSpPr/>
          <p:nvPr/>
        </p:nvSpPr>
        <p:spPr bwMode="auto">
          <a:xfrm rot="10800000">
            <a:off x="866" y="-3281"/>
            <a:ext cx="12191134" cy="6858000"/>
          </a:xfrm>
          <a:prstGeom prst="rect">
            <a:avLst/>
          </a:prstGeom>
          <a:gradFill>
            <a:gsLst>
              <a:gs pos="0">
                <a:srgbClr val="5C005C">
                  <a:alpha val="67000"/>
                </a:srgbClr>
              </a:gs>
              <a:gs pos="100000">
                <a:srgbClr val="5C005C">
                  <a:alpha val="18000"/>
                </a:srgb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7" name="Group 16">
            <a:extLst>
              <a:ext uri="{FF2B5EF4-FFF2-40B4-BE49-F238E27FC236}">
                <a16:creationId xmlns:a16="http://schemas.microsoft.com/office/drawing/2014/main" id="{30D7D046-778D-4295-886D-70AF1E7C520A}"/>
              </a:ext>
            </a:extLst>
          </p:cNvPr>
          <p:cNvGrpSpPr/>
          <p:nvPr/>
        </p:nvGrpSpPr>
        <p:grpSpPr>
          <a:xfrm>
            <a:off x="2349262" y="3709889"/>
            <a:ext cx="1339393" cy="1059462"/>
            <a:chOff x="5196085" y="3634040"/>
            <a:chExt cx="1339393" cy="1059462"/>
          </a:xfrm>
          <a:solidFill>
            <a:srgbClr val="7030A0">
              <a:alpha val="67000"/>
            </a:srgbClr>
          </a:solidFill>
        </p:grpSpPr>
        <p:sp>
          <p:nvSpPr>
            <p:cNvPr id="18" name="Rectangle 17">
              <a:extLst>
                <a:ext uri="{FF2B5EF4-FFF2-40B4-BE49-F238E27FC236}">
                  <a16:creationId xmlns:a16="http://schemas.microsoft.com/office/drawing/2014/main" id="{23942889-C0D6-469C-A2E9-9679120F2F63}"/>
                </a:ext>
              </a:extLst>
            </p:cNvPr>
            <p:cNvSpPr/>
            <p:nvPr/>
          </p:nvSpPr>
          <p:spPr bwMode="auto">
            <a:xfrm>
              <a:off x="5196085" y="4098851"/>
              <a:ext cx="1339393" cy="59465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Pro dev</a:t>
              </a:r>
            </a:p>
          </p:txBody>
        </p:sp>
        <p:sp>
          <p:nvSpPr>
            <p:cNvPr id="19" name="Right Triangle 18">
              <a:extLst>
                <a:ext uri="{FF2B5EF4-FFF2-40B4-BE49-F238E27FC236}">
                  <a16:creationId xmlns:a16="http://schemas.microsoft.com/office/drawing/2014/main" id="{61F5532B-5AEB-45FB-B62C-2B741BF0A0F3}"/>
                </a:ext>
              </a:extLst>
            </p:cNvPr>
            <p:cNvSpPr/>
            <p:nvPr/>
          </p:nvSpPr>
          <p:spPr bwMode="auto">
            <a:xfrm>
              <a:off x="5196087" y="3634040"/>
              <a:ext cx="474921" cy="474921"/>
            </a:xfrm>
            <a:prstGeom prst="r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0" name="Group 19">
            <a:extLst>
              <a:ext uri="{FF2B5EF4-FFF2-40B4-BE49-F238E27FC236}">
                <a16:creationId xmlns:a16="http://schemas.microsoft.com/office/drawing/2014/main" id="{A753B31F-1DA9-4BD2-83E5-C9F50B117FCE}"/>
              </a:ext>
            </a:extLst>
          </p:cNvPr>
          <p:cNvGrpSpPr/>
          <p:nvPr/>
        </p:nvGrpSpPr>
        <p:grpSpPr>
          <a:xfrm>
            <a:off x="5238397" y="3659570"/>
            <a:ext cx="1692489" cy="1109782"/>
            <a:chOff x="6656071" y="3330992"/>
            <a:chExt cx="1692489" cy="1109782"/>
          </a:xfrm>
          <a:solidFill>
            <a:srgbClr val="7030A0">
              <a:alpha val="67000"/>
            </a:srgbClr>
          </a:solidFill>
        </p:grpSpPr>
        <p:sp>
          <p:nvSpPr>
            <p:cNvPr id="21" name="Rectangle 20">
              <a:extLst>
                <a:ext uri="{FF2B5EF4-FFF2-40B4-BE49-F238E27FC236}">
                  <a16:creationId xmlns:a16="http://schemas.microsoft.com/office/drawing/2014/main" id="{DB098957-E622-4478-B7B2-CE20AC03D899}"/>
                </a:ext>
              </a:extLst>
            </p:cNvPr>
            <p:cNvSpPr/>
            <p:nvPr/>
          </p:nvSpPr>
          <p:spPr bwMode="auto">
            <a:xfrm>
              <a:off x="6656071" y="3798384"/>
              <a:ext cx="1692489" cy="64239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Citizen dev</a:t>
              </a:r>
            </a:p>
          </p:txBody>
        </p:sp>
        <p:sp>
          <p:nvSpPr>
            <p:cNvPr id="22" name="Right Triangle 21">
              <a:extLst>
                <a:ext uri="{FF2B5EF4-FFF2-40B4-BE49-F238E27FC236}">
                  <a16:creationId xmlns:a16="http://schemas.microsoft.com/office/drawing/2014/main" id="{ADD9ADD3-933D-4D3F-8B86-6C297E379CA6}"/>
                </a:ext>
              </a:extLst>
            </p:cNvPr>
            <p:cNvSpPr/>
            <p:nvPr/>
          </p:nvSpPr>
          <p:spPr bwMode="auto">
            <a:xfrm>
              <a:off x="6656072" y="3330992"/>
              <a:ext cx="474921" cy="474921"/>
            </a:xfrm>
            <a:prstGeom prst="r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3" name="Group 22">
            <a:extLst>
              <a:ext uri="{FF2B5EF4-FFF2-40B4-BE49-F238E27FC236}">
                <a16:creationId xmlns:a16="http://schemas.microsoft.com/office/drawing/2014/main" id="{D1CDDB43-9128-47DF-B26D-A3FBB58B61E8}"/>
              </a:ext>
            </a:extLst>
          </p:cNvPr>
          <p:cNvGrpSpPr/>
          <p:nvPr/>
        </p:nvGrpSpPr>
        <p:grpSpPr>
          <a:xfrm>
            <a:off x="8571138" y="3709889"/>
            <a:ext cx="1429149" cy="1059462"/>
            <a:chOff x="5196085" y="3634040"/>
            <a:chExt cx="1429149" cy="1059462"/>
          </a:xfrm>
          <a:solidFill>
            <a:srgbClr val="7030A0">
              <a:alpha val="67000"/>
            </a:srgbClr>
          </a:solidFill>
        </p:grpSpPr>
        <p:sp>
          <p:nvSpPr>
            <p:cNvPr id="24" name="Rectangle 23">
              <a:extLst>
                <a:ext uri="{FF2B5EF4-FFF2-40B4-BE49-F238E27FC236}">
                  <a16:creationId xmlns:a16="http://schemas.microsoft.com/office/drawing/2014/main" id="{2A33879A-9E8F-45B3-AEED-4E87C64B22BC}"/>
                </a:ext>
              </a:extLst>
            </p:cNvPr>
            <p:cNvSpPr/>
            <p:nvPr/>
          </p:nvSpPr>
          <p:spPr bwMode="auto">
            <a:xfrm>
              <a:off x="5196085" y="4098851"/>
              <a:ext cx="1429149" cy="59465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IT admin</a:t>
              </a:r>
            </a:p>
          </p:txBody>
        </p:sp>
        <p:sp>
          <p:nvSpPr>
            <p:cNvPr id="25" name="Right Triangle 24">
              <a:extLst>
                <a:ext uri="{FF2B5EF4-FFF2-40B4-BE49-F238E27FC236}">
                  <a16:creationId xmlns:a16="http://schemas.microsoft.com/office/drawing/2014/main" id="{C2A07075-5FB7-46DD-BE76-DA5103CA0690}"/>
                </a:ext>
              </a:extLst>
            </p:cNvPr>
            <p:cNvSpPr/>
            <p:nvPr/>
          </p:nvSpPr>
          <p:spPr bwMode="auto">
            <a:xfrm>
              <a:off x="5196087" y="3634040"/>
              <a:ext cx="474921" cy="474921"/>
            </a:xfrm>
            <a:prstGeom prst="r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4" name="Title 2">
            <a:extLst>
              <a:ext uri="{FF2B5EF4-FFF2-40B4-BE49-F238E27FC236}">
                <a16:creationId xmlns:a16="http://schemas.microsoft.com/office/drawing/2014/main" id="{EF6713D0-BED3-412A-8CC0-417EB2A5BB8A}"/>
              </a:ext>
            </a:extLst>
          </p:cNvPr>
          <p:cNvSpPr txBox="1">
            <a:spLocks/>
          </p:cNvSpPr>
          <p:nvPr/>
        </p:nvSpPr>
        <p:spPr>
          <a:xfrm>
            <a:off x="958243" y="4973905"/>
            <a:ext cx="11624766" cy="677108"/>
          </a:xfrm>
          <a:prstGeom prst="rect">
            <a:avLst/>
          </a:prstGeom>
        </p:spPr>
        <p:txBody>
          <a:bodyPr vert="horz" wrap="square" lIns="0" tIns="0" rIns="0" bIns="0" rtlCol="0" anchor="t">
            <a:spAutoFit/>
          </a:bodyPr>
          <a:lst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563"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Empower </a:t>
            </a:r>
            <a:r>
              <a:rPr kumimoji="0" lang="en-US" sz="4400" b="1" i="0" u="none" strike="noStrike" kern="1200" cap="none" spc="-50" normalizeH="0" baseline="0" noProof="0" dirty="0">
                <a:ln w="3175">
                  <a:noFill/>
                </a:ln>
                <a:solidFill>
                  <a:srgbClr val="FFFFFF"/>
                </a:solidFill>
                <a:effectLst/>
                <a:uLnTx/>
                <a:uFillTx/>
                <a:latin typeface="Segoe UI Black" panose="020B0A02040204020203" pitchFamily="34" charset="0"/>
                <a:ea typeface="Segoe UI Black" panose="020B0A02040204020203" pitchFamily="34" charset="0"/>
                <a:cs typeface="Segoe UI" pitchFamily="34" charset="0"/>
              </a:rPr>
              <a:t>every</a:t>
            </a:r>
            <a:r>
              <a:rPr kumimoji="0" lang="en-US" sz="44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 developer to do more.  </a:t>
            </a:r>
          </a:p>
        </p:txBody>
      </p:sp>
    </p:spTree>
    <p:extLst>
      <p:ext uri="{BB962C8B-B14F-4D97-AF65-F5344CB8AC3E}">
        <p14:creationId xmlns:p14="http://schemas.microsoft.com/office/powerpoint/2010/main" val="35921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1000"/>
                                        <p:tgtEl>
                                          <p:spTgt spid="17"/>
                                        </p:tgtEl>
                                      </p:cBhvr>
                                    </p:animEffect>
                                    <p:anim calcmode="lin" valueType="num">
                                      <p:cBhvr>
                                        <p:cTn id="8" dur="1000" fill="hold"/>
                                        <p:tgtEl>
                                          <p:spTgt spid="17"/>
                                        </p:tgtEl>
                                        <p:attrNameLst>
                                          <p:attrName>ppt_x</p:attrName>
                                        </p:attrNameLst>
                                      </p:cBhvr>
                                      <p:tavLst>
                                        <p:tav tm="0">
                                          <p:val>
                                            <p:strVal val="#ppt_x"/>
                                          </p:val>
                                        </p:tav>
                                        <p:tav tm="100000">
                                          <p:val>
                                            <p:strVal val="#ppt_x"/>
                                          </p:val>
                                        </p:tav>
                                      </p:tavLst>
                                    </p:anim>
                                    <p:anim calcmode="lin" valueType="num">
                                      <p:cBhvr>
                                        <p:cTn id="9" dur="1000" fill="hold"/>
                                        <p:tgtEl>
                                          <p:spTgt spid="1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1000"/>
                                        <p:tgtEl>
                                          <p:spTgt spid="20"/>
                                        </p:tgtEl>
                                      </p:cBhvr>
                                    </p:animEffect>
                                    <p:anim calcmode="lin" valueType="num">
                                      <p:cBhvr>
                                        <p:cTn id="14" dur="1000" fill="hold"/>
                                        <p:tgtEl>
                                          <p:spTgt spid="20"/>
                                        </p:tgtEl>
                                        <p:attrNameLst>
                                          <p:attrName>ppt_x</p:attrName>
                                        </p:attrNameLst>
                                      </p:cBhvr>
                                      <p:tavLst>
                                        <p:tav tm="0">
                                          <p:val>
                                            <p:strVal val="#ppt_x"/>
                                          </p:val>
                                        </p:tav>
                                        <p:tav tm="100000">
                                          <p:val>
                                            <p:strVal val="#ppt_x"/>
                                          </p:val>
                                        </p:tav>
                                      </p:tavLst>
                                    </p:anim>
                                    <p:anim calcmode="lin" valueType="num">
                                      <p:cBhvr>
                                        <p:cTn id="15" dur="1000" fill="hold"/>
                                        <p:tgtEl>
                                          <p:spTgt spid="20"/>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fade">
                                      <p:cBhvr>
                                        <p:cTn id="19" dur="1000"/>
                                        <p:tgtEl>
                                          <p:spTgt spid="23"/>
                                        </p:tgtEl>
                                      </p:cBhvr>
                                    </p:animEffect>
                                    <p:anim calcmode="lin" valueType="num">
                                      <p:cBhvr>
                                        <p:cTn id="20" dur="1000" fill="hold"/>
                                        <p:tgtEl>
                                          <p:spTgt spid="23"/>
                                        </p:tgtEl>
                                        <p:attrNameLst>
                                          <p:attrName>ppt_x</p:attrName>
                                        </p:attrNameLst>
                                      </p:cBhvr>
                                      <p:tavLst>
                                        <p:tav tm="0">
                                          <p:val>
                                            <p:strVal val="#ppt_x"/>
                                          </p:val>
                                        </p:tav>
                                        <p:tav tm="100000">
                                          <p:val>
                                            <p:strVal val="#ppt_x"/>
                                          </p:val>
                                        </p:tav>
                                      </p:tavLst>
                                    </p:anim>
                                    <p:anim calcmode="lin" valueType="num">
                                      <p:cBhvr>
                                        <p:cTn id="21"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fade">
                                      <p:cBhvr>
                                        <p:cTn id="26" dur="500"/>
                                        <p:tgtEl>
                                          <p:spTgt spid="13"/>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fade">
                                      <p:cBhvr>
                                        <p:cTn id="29"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A37381-FC89-4044-A448-538B49783E2F}"/>
              </a:ext>
            </a:extLst>
          </p:cNvPr>
          <p:cNvSpPr>
            <a:spLocks noGrp="1"/>
          </p:cNvSpPr>
          <p:nvPr>
            <p:ph type="title"/>
          </p:nvPr>
        </p:nvSpPr>
        <p:spPr>
          <a:xfrm>
            <a:off x="269240" y="6573"/>
            <a:ext cx="11922760" cy="836936"/>
          </a:xfrm>
        </p:spPr>
        <p:txBody>
          <a:bodyPr/>
          <a:lstStyle/>
          <a:p>
            <a:r>
              <a:rPr lang="en-US" dirty="0">
                <a:solidFill>
                  <a:srgbClr val="7030A0"/>
                </a:solidFill>
              </a:rPr>
              <a:t>Deeply integrated with Microsoft 365</a:t>
            </a:r>
            <a:endParaRPr lang="en-US" dirty="0">
              <a:solidFill>
                <a:srgbClr val="7030A0"/>
              </a:solidFill>
              <a:highlight>
                <a:srgbClr val="FFFF00"/>
              </a:highlight>
            </a:endParaRPr>
          </a:p>
        </p:txBody>
      </p:sp>
      <p:sp>
        <p:nvSpPr>
          <p:cNvPr id="6" name="TextBox 5">
            <a:extLst>
              <a:ext uri="{FF2B5EF4-FFF2-40B4-BE49-F238E27FC236}">
                <a16:creationId xmlns:a16="http://schemas.microsoft.com/office/drawing/2014/main" id="{62929F8E-98FB-4DB8-AFC9-BE29169DCBB3}"/>
              </a:ext>
            </a:extLst>
          </p:cNvPr>
          <p:cNvSpPr txBox="1"/>
          <p:nvPr/>
        </p:nvSpPr>
        <p:spPr>
          <a:xfrm>
            <a:off x="4164829" y="3069156"/>
            <a:ext cx="3750441" cy="6001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Build a </a:t>
            </a:r>
            <a:r>
              <a:rPr kumimoji="0" lang="en-US" sz="1100" b="0" i="0" u="none" strike="noStrike" kern="1200" cap="none" spc="0" normalizeH="0" baseline="0" noProof="0" err="1">
                <a:ln>
                  <a:noFill/>
                </a:ln>
                <a:gradFill>
                  <a:gsLst>
                    <a:gs pos="2917">
                      <a:srgbClr val="505050"/>
                    </a:gs>
                    <a:gs pos="30000">
                      <a:srgbClr val="505050"/>
                    </a:gs>
                  </a:gsLst>
                  <a:lin ang="5400000" scaled="0"/>
                </a:gradFill>
                <a:effectLst/>
                <a:uLnTx/>
                <a:uFillTx/>
                <a:latin typeface="Segoe UI"/>
                <a:ea typeface="+mn-ea"/>
                <a:cs typeface="+mn-cs"/>
              </a:rPr>
              <a:t>PowerApp</a:t>
            </a:r>
            <a:r>
              <a:rPr kumimoji="0" lang="en-US" sz="11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 app from an Excel sheet or automate on an Excel sheet with Flow</a:t>
            </a:r>
          </a:p>
        </p:txBody>
      </p:sp>
      <p:sp>
        <p:nvSpPr>
          <p:cNvPr id="7" name="TextBox 6">
            <a:extLst>
              <a:ext uri="{FF2B5EF4-FFF2-40B4-BE49-F238E27FC236}">
                <a16:creationId xmlns:a16="http://schemas.microsoft.com/office/drawing/2014/main" id="{058C6023-041F-4DAA-A9AD-246B502E5CFB}"/>
              </a:ext>
            </a:extLst>
          </p:cNvPr>
          <p:cNvSpPr txBox="1"/>
          <p:nvPr/>
        </p:nvSpPr>
        <p:spPr>
          <a:xfrm>
            <a:off x="301826" y="3094199"/>
            <a:ext cx="3755241" cy="6001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Customize the experience and automate SharePoint Lists with PowerApps and Flow</a:t>
            </a:r>
          </a:p>
        </p:txBody>
      </p:sp>
      <p:sp>
        <p:nvSpPr>
          <p:cNvPr id="8" name="TextBox 7">
            <a:extLst>
              <a:ext uri="{FF2B5EF4-FFF2-40B4-BE49-F238E27FC236}">
                <a16:creationId xmlns:a16="http://schemas.microsoft.com/office/drawing/2014/main" id="{3911ECF9-87A4-4905-B8DC-E81D3269CAAF}"/>
              </a:ext>
            </a:extLst>
          </p:cNvPr>
          <p:cNvSpPr txBox="1"/>
          <p:nvPr/>
        </p:nvSpPr>
        <p:spPr>
          <a:xfrm>
            <a:off x="8192960" y="3076883"/>
            <a:ext cx="3702272" cy="6001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Customize a tab with PowerApps, or automate a bot or process with Flow</a:t>
            </a:r>
          </a:p>
        </p:txBody>
      </p:sp>
      <p:pic>
        <p:nvPicPr>
          <p:cNvPr id="15" name="Picture Placeholder 11" descr="A screenshot of a cell phone&#10;&#10;Description generated with high confidence">
            <a:extLst>
              <a:ext uri="{FF2B5EF4-FFF2-40B4-BE49-F238E27FC236}">
                <a16:creationId xmlns:a16="http://schemas.microsoft.com/office/drawing/2014/main" id="{AC0225C0-9422-46B5-B47A-4337A11EE688}"/>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74" r="-181"/>
          <a:stretch/>
        </p:blipFill>
        <p:spPr>
          <a:xfrm>
            <a:off x="397707" y="1072168"/>
            <a:ext cx="3391868" cy="1943212"/>
          </a:xfrm>
          <a:prstGeom prst="rect">
            <a:avLst/>
          </a:prstGeom>
          <a:effectLst>
            <a:outerShdw blurRad="50800" dist="38100" dir="2700000" algn="tl" rotWithShape="0">
              <a:prstClr val="black">
                <a:alpha val="40000"/>
              </a:prstClr>
            </a:outerShdw>
          </a:effectLst>
        </p:spPr>
      </p:pic>
      <p:pic>
        <p:nvPicPr>
          <p:cNvPr id="16" name="Picture Placeholder 20" descr="A screenshot of a computer&#10;&#10;Description generated with very high confidence">
            <a:extLst>
              <a:ext uri="{FF2B5EF4-FFF2-40B4-BE49-F238E27FC236}">
                <a16:creationId xmlns:a16="http://schemas.microsoft.com/office/drawing/2014/main" id="{D4478605-ABCD-42E2-8482-B3C05ACB7F95}"/>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30" r="100"/>
          <a:stretch/>
        </p:blipFill>
        <p:spPr>
          <a:xfrm>
            <a:off x="4328490" y="1070146"/>
            <a:ext cx="3246330" cy="1943212"/>
          </a:xfrm>
          <a:prstGeom prst="rect">
            <a:avLst/>
          </a:prstGeom>
          <a:effectLst>
            <a:outerShdw blurRad="50800" dist="38100" dir="2700000" algn="tl" rotWithShape="0">
              <a:prstClr val="black">
                <a:alpha val="40000"/>
              </a:prstClr>
            </a:outerShdw>
          </a:effectLst>
        </p:spPr>
      </p:pic>
      <p:pic>
        <p:nvPicPr>
          <p:cNvPr id="17" name="Picture 16">
            <a:extLst>
              <a:ext uri="{FF2B5EF4-FFF2-40B4-BE49-F238E27FC236}">
                <a16:creationId xmlns:a16="http://schemas.microsoft.com/office/drawing/2014/main" id="{2DD6EE73-D2F3-4497-8037-C1FE7961C9DA}"/>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b="15907"/>
          <a:stretch/>
        </p:blipFill>
        <p:spPr>
          <a:xfrm>
            <a:off x="355048" y="3969519"/>
            <a:ext cx="3434528" cy="2149611"/>
          </a:xfrm>
          <a:prstGeom prst="rect">
            <a:avLst/>
          </a:prstGeom>
          <a:effectLst>
            <a:outerShdw blurRad="50800" dist="38100" dir="2700000" algn="tl" rotWithShape="0">
              <a:prstClr val="black">
                <a:alpha val="40000"/>
              </a:prstClr>
            </a:outerShdw>
          </a:effectLst>
        </p:spPr>
      </p:pic>
      <p:sp>
        <p:nvSpPr>
          <p:cNvPr id="18" name="TextBox 17">
            <a:extLst>
              <a:ext uri="{FF2B5EF4-FFF2-40B4-BE49-F238E27FC236}">
                <a16:creationId xmlns:a16="http://schemas.microsoft.com/office/drawing/2014/main" id="{871F4562-2C13-4ABF-971D-7B88ED78B3E2}"/>
              </a:ext>
            </a:extLst>
          </p:cNvPr>
          <p:cNvSpPr txBox="1"/>
          <p:nvPr/>
        </p:nvSpPr>
        <p:spPr>
          <a:xfrm>
            <a:off x="269240" y="6186924"/>
            <a:ext cx="3820414" cy="6001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Enhanced communication with Actionable Messages and Adaptive cards in Flow</a:t>
            </a:r>
          </a:p>
        </p:txBody>
      </p:sp>
      <p:sp>
        <p:nvSpPr>
          <p:cNvPr id="20" name="TextBox 19">
            <a:extLst>
              <a:ext uri="{FF2B5EF4-FFF2-40B4-BE49-F238E27FC236}">
                <a16:creationId xmlns:a16="http://schemas.microsoft.com/office/drawing/2014/main" id="{86E954CD-C827-4468-81FF-20E11C8EDC2F}"/>
              </a:ext>
            </a:extLst>
          </p:cNvPr>
          <p:cNvSpPr txBox="1"/>
          <p:nvPr/>
        </p:nvSpPr>
        <p:spPr>
          <a:xfrm>
            <a:off x="4432611" y="6180612"/>
            <a:ext cx="3570341" cy="6001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Bring data from CDS and PowerApps UX to Outlook with the Mail App (WIn32, OWA and mobile)</a:t>
            </a:r>
          </a:p>
        </p:txBody>
      </p:sp>
      <p:sp>
        <p:nvSpPr>
          <p:cNvPr id="22" name="TextBox 21">
            <a:extLst>
              <a:ext uri="{FF2B5EF4-FFF2-40B4-BE49-F238E27FC236}">
                <a16:creationId xmlns:a16="http://schemas.microsoft.com/office/drawing/2014/main" id="{35D6B3A4-5DFF-4130-BB58-272DF8C155E0}"/>
              </a:ext>
            </a:extLst>
          </p:cNvPr>
          <p:cNvSpPr txBox="1"/>
          <p:nvPr/>
        </p:nvSpPr>
        <p:spPr>
          <a:xfrm>
            <a:off x="8246115" y="6186924"/>
            <a:ext cx="3570341" cy="6001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Office 365 People Card in PowerApps + Dynamics (incl. LinkedIn info)</a:t>
            </a:r>
          </a:p>
        </p:txBody>
      </p:sp>
      <p:pic>
        <p:nvPicPr>
          <p:cNvPr id="105476" name="Picture 4" descr="View of a customer profile from LinkedIn">
            <a:extLst>
              <a:ext uri="{FF2B5EF4-FFF2-40B4-BE49-F238E27FC236}">
                <a16:creationId xmlns:a16="http://schemas.microsoft.com/office/drawing/2014/main" id="{97FD69BB-6303-4E15-9E3B-96A1C4A330F9}"/>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333064" y="3912533"/>
            <a:ext cx="3501980" cy="2137927"/>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cxnSp>
        <p:nvCxnSpPr>
          <p:cNvPr id="19" name="Straight Connector 18">
            <a:extLst>
              <a:ext uri="{FF2B5EF4-FFF2-40B4-BE49-F238E27FC236}">
                <a16:creationId xmlns:a16="http://schemas.microsoft.com/office/drawing/2014/main" id="{4702BD58-2699-421A-A079-908B523FA660}"/>
              </a:ext>
            </a:extLst>
          </p:cNvPr>
          <p:cNvCxnSpPr>
            <a:cxnSpLocks/>
          </p:cNvCxnSpPr>
          <p:nvPr/>
        </p:nvCxnSpPr>
        <p:spPr>
          <a:xfrm>
            <a:off x="8016691" y="1070146"/>
            <a:ext cx="32587" cy="5458410"/>
          </a:xfrm>
          <a:prstGeom prst="line">
            <a:avLst/>
          </a:prstGeom>
          <a:ln cap="rnd">
            <a:solidFill>
              <a:srgbClr val="C9C9C9"/>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2708C93-A557-4C43-BD46-F2438A597B6E}"/>
              </a:ext>
            </a:extLst>
          </p:cNvPr>
          <p:cNvCxnSpPr>
            <a:cxnSpLocks/>
          </p:cNvCxnSpPr>
          <p:nvPr/>
        </p:nvCxnSpPr>
        <p:spPr>
          <a:xfrm>
            <a:off x="4100922" y="1063834"/>
            <a:ext cx="32587" cy="5458410"/>
          </a:xfrm>
          <a:prstGeom prst="line">
            <a:avLst/>
          </a:prstGeom>
          <a:ln cap="rnd">
            <a:solidFill>
              <a:srgbClr val="C9C9C9"/>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A1D1ACEF-9056-447B-9A0E-51263B0D79B8}"/>
              </a:ext>
            </a:extLst>
          </p:cNvPr>
          <p:cNvCxnSpPr>
            <a:cxnSpLocks/>
          </p:cNvCxnSpPr>
          <p:nvPr/>
        </p:nvCxnSpPr>
        <p:spPr>
          <a:xfrm flipH="1">
            <a:off x="355048" y="3793039"/>
            <a:ext cx="11540184" cy="0"/>
          </a:xfrm>
          <a:prstGeom prst="line">
            <a:avLst/>
          </a:prstGeom>
          <a:ln>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4" name="Group 23">
            <a:extLst>
              <a:ext uri="{FF2B5EF4-FFF2-40B4-BE49-F238E27FC236}">
                <a16:creationId xmlns:a16="http://schemas.microsoft.com/office/drawing/2014/main" id="{4EC28B24-34AB-4B52-8A71-D230801E93F6}"/>
              </a:ext>
            </a:extLst>
          </p:cNvPr>
          <p:cNvGrpSpPr/>
          <p:nvPr/>
        </p:nvGrpSpPr>
        <p:grpSpPr>
          <a:xfrm>
            <a:off x="8595174" y="934426"/>
            <a:ext cx="2872222" cy="2078933"/>
            <a:chOff x="5106649" y="1445502"/>
            <a:chExt cx="5222387" cy="3779994"/>
          </a:xfrm>
        </p:grpSpPr>
        <p:pic>
          <p:nvPicPr>
            <p:cNvPr id="25" name="Picture 4" descr="See the source image">
              <a:extLst>
                <a:ext uri="{FF2B5EF4-FFF2-40B4-BE49-F238E27FC236}">
                  <a16:creationId xmlns:a16="http://schemas.microsoft.com/office/drawing/2014/main" id="{64F2403F-7987-40C9-A0B4-C0B77E36E598}"/>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702398" y="1445502"/>
              <a:ext cx="3626638" cy="220843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6" name="Picture 2" descr="See the source image">
              <a:extLst>
                <a:ext uri="{FF2B5EF4-FFF2-40B4-BE49-F238E27FC236}">
                  <a16:creationId xmlns:a16="http://schemas.microsoft.com/office/drawing/2014/main" id="{9681F4D4-A594-41E5-AAE4-DCF8A5235229}"/>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106649" y="2213206"/>
              <a:ext cx="3386365" cy="301229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grpSp>
      <p:pic>
        <p:nvPicPr>
          <p:cNvPr id="27" name="Picture 26" descr="A screenshot of a social media post&#10;&#10;Description automatically generated">
            <a:extLst>
              <a:ext uri="{FF2B5EF4-FFF2-40B4-BE49-F238E27FC236}">
                <a16:creationId xmlns:a16="http://schemas.microsoft.com/office/drawing/2014/main" id="{4D75DE59-1409-4096-B022-8C97693825CE}"/>
              </a:ext>
            </a:extLst>
          </p:cNvPr>
          <p:cNvPicPr>
            <a:picLocks noChangeAspect="1"/>
          </p:cNvPicPr>
          <p:nvPr/>
        </p:nvPicPr>
        <p:blipFill>
          <a:blip r:embed="rId8"/>
          <a:stretch>
            <a:fillRect/>
          </a:stretch>
        </p:blipFill>
        <p:spPr>
          <a:xfrm>
            <a:off x="4337441" y="4025204"/>
            <a:ext cx="3478301" cy="202524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890031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a14="http://schemas.microsoft.com/office/drawing/2010/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barn(outHorizontal)">
                                      <p:cBhvr>
                                        <p:cTn id="7" dur="500"/>
                                        <p:tgtEl>
                                          <p:spTgt spid="19"/>
                                        </p:tgtEl>
                                      </p:cBhvr>
                                    </p:animEffect>
                                  </p:childTnLst>
                                </p:cTn>
                              </p:par>
                              <p:par>
                                <p:cTn id="8" presetID="16" presetClass="entr" presetSubtype="42" fill="hold"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barn(outHorizontal)">
                                      <p:cBhvr>
                                        <p:cTn id="10"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3D4CF44C-6DF2-43EA-A478-F6FD8B847334}"/>
              </a:ext>
            </a:extLst>
          </p:cNvPr>
          <p:cNvSpPr>
            <a:spLocks noGrp="1"/>
          </p:cNvSpPr>
          <p:nvPr>
            <p:ph type="body" sz="quarter" idx="16"/>
          </p:nvPr>
        </p:nvSpPr>
        <p:spPr>
          <a:xfrm>
            <a:off x="582613" y="5689600"/>
            <a:ext cx="3475037" cy="307777"/>
          </a:xfrm>
        </p:spPr>
        <p:txBody>
          <a:bodyPr/>
          <a:lstStyle/>
          <a:p>
            <a:r>
              <a:rPr lang="en-US" dirty="0"/>
              <a:t>Canvas Apps</a:t>
            </a:r>
          </a:p>
        </p:txBody>
      </p:sp>
      <p:pic>
        <p:nvPicPr>
          <p:cNvPr id="13" name="Picture Placeholder 12">
            <a:extLst>
              <a:ext uri="{FF2B5EF4-FFF2-40B4-BE49-F238E27FC236}">
                <a16:creationId xmlns:a16="http://schemas.microsoft.com/office/drawing/2014/main" id="{08641774-533D-4220-9B26-FCAB48164DF2}"/>
              </a:ext>
            </a:extLst>
          </p:cNvPr>
          <p:cNvPicPr>
            <a:picLocks noGrp="1" noChangeAspect="1"/>
          </p:cNvPicPr>
          <p:nvPr>
            <p:ph type="pic" sz="quarter" idx="13"/>
          </p:nvPr>
        </p:nvPicPr>
        <p:blipFill rotWithShape="1">
          <a:blip r:embed="rId3"/>
          <a:srcRect b="30134"/>
          <a:stretch/>
        </p:blipFill>
        <p:spPr>
          <a:xfrm>
            <a:off x="582612" y="2025650"/>
            <a:ext cx="3474720" cy="3474720"/>
          </a:xfrm>
          <a:prstGeom prst="rect">
            <a:avLst/>
          </a:prstGeom>
          <a:ln>
            <a:noFill/>
          </a:ln>
          <a:effectLst>
            <a:outerShdw blurRad="292100" dist="139700" dir="2700000" algn="tl" rotWithShape="0">
              <a:srgbClr val="333333">
                <a:alpha val="65000"/>
              </a:srgbClr>
            </a:outerShdw>
          </a:effectLst>
        </p:spPr>
      </p:pic>
      <p:sp>
        <p:nvSpPr>
          <p:cNvPr id="10" name="Text Placeholder 9">
            <a:extLst>
              <a:ext uri="{FF2B5EF4-FFF2-40B4-BE49-F238E27FC236}">
                <a16:creationId xmlns:a16="http://schemas.microsoft.com/office/drawing/2014/main" id="{C8FBEEDE-40C3-43D1-AE79-68A08BA488AA}"/>
              </a:ext>
            </a:extLst>
          </p:cNvPr>
          <p:cNvSpPr>
            <a:spLocks noGrp="1"/>
          </p:cNvSpPr>
          <p:nvPr>
            <p:ph type="body" sz="quarter" idx="17"/>
          </p:nvPr>
        </p:nvSpPr>
        <p:spPr>
          <a:xfrm>
            <a:off x="4358640" y="5689600"/>
            <a:ext cx="3475037" cy="307777"/>
          </a:xfrm>
        </p:spPr>
        <p:txBody>
          <a:bodyPr/>
          <a:lstStyle/>
          <a:p>
            <a:r>
              <a:rPr lang="en-US" dirty="0"/>
              <a:t>Model Driven Apps</a:t>
            </a:r>
          </a:p>
        </p:txBody>
      </p:sp>
      <p:pic>
        <p:nvPicPr>
          <p:cNvPr id="12" name="Picture Placeholder 11">
            <a:extLst>
              <a:ext uri="{FF2B5EF4-FFF2-40B4-BE49-F238E27FC236}">
                <a16:creationId xmlns:a16="http://schemas.microsoft.com/office/drawing/2014/main" id="{CF1D0259-CBAE-4FB3-B7EB-E6118A08441E}"/>
              </a:ext>
            </a:extLst>
          </p:cNvPr>
          <p:cNvPicPr>
            <a:picLocks noGrp="1" noChangeAspect="1"/>
          </p:cNvPicPr>
          <p:nvPr>
            <p:ph type="pic" sz="quarter" idx="14"/>
          </p:nvPr>
        </p:nvPicPr>
        <p:blipFill rotWithShape="1">
          <a:blip r:embed="rId4"/>
          <a:srcRect r="40442"/>
          <a:stretch/>
        </p:blipFill>
        <p:spPr>
          <a:xfrm>
            <a:off x="4358640" y="2025650"/>
            <a:ext cx="3474720" cy="3474720"/>
          </a:xfrm>
          <a:prstGeom prst="rect">
            <a:avLst/>
          </a:prstGeom>
          <a:ln>
            <a:noFill/>
          </a:ln>
          <a:effectLst>
            <a:outerShdw blurRad="292100" dist="139700" dir="2700000" algn="tl" rotWithShape="0">
              <a:srgbClr val="333333">
                <a:alpha val="65000"/>
              </a:srgbClr>
            </a:outerShdw>
          </a:effectLst>
        </p:spPr>
      </p:pic>
      <p:sp>
        <p:nvSpPr>
          <p:cNvPr id="11" name="Text Placeholder 10">
            <a:extLst>
              <a:ext uri="{FF2B5EF4-FFF2-40B4-BE49-F238E27FC236}">
                <a16:creationId xmlns:a16="http://schemas.microsoft.com/office/drawing/2014/main" id="{94751934-7A96-40F3-ACE2-818C6002B86B}"/>
              </a:ext>
            </a:extLst>
          </p:cNvPr>
          <p:cNvSpPr>
            <a:spLocks noGrp="1"/>
          </p:cNvSpPr>
          <p:nvPr>
            <p:ph type="body" sz="quarter" idx="18"/>
          </p:nvPr>
        </p:nvSpPr>
        <p:spPr>
          <a:xfrm>
            <a:off x="8134351" y="5689600"/>
            <a:ext cx="3475037" cy="307777"/>
          </a:xfrm>
        </p:spPr>
        <p:txBody>
          <a:bodyPr/>
          <a:lstStyle/>
          <a:p>
            <a:r>
              <a:rPr lang="en-US" dirty="0"/>
              <a:t>Portals</a:t>
            </a:r>
          </a:p>
        </p:txBody>
      </p:sp>
      <p:sp>
        <p:nvSpPr>
          <p:cNvPr id="5" name="Title 4">
            <a:extLst>
              <a:ext uri="{FF2B5EF4-FFF2-40B4-BE49-F238E27FC236}">
                <a16:creationId xmlns:a16="http://schemas.microsoft.com/office/drawing/2014/main" id="{165C7D30-3788-4A90-8FED-534CF76C2281}"/>
              </a:ext>
            </a:extLst>
          </p:cNvPr>
          <p:cNvSpPr>
            <a:spLocks noGrp="1"/>
          </p:cNvSpPr>
          <p:nvPr>
            <p:ph type="title"/>
          </p:nvPr>
        </p:nvSpPr>
        <p:spPr>
          <a:xfrm>
            <a:off x="582612" y="120316"/>
            <a:ext cx="11018520" cy="902368"/>
          </a:xfrm>
        </p:spPr>
        <p:txBody>
          <a:bodyPr/>
          <a:lstStyle/>
          <a:p>
            <a:r>
              <a:rPr lang="en-US" dirty="0">
                <a:solidFill>
                  <a:srgbClr val="7030A0"/>
                </a:solidFill>
              </a:rPr>
              <a:t>Types of Power Apps</a:t>
            </a:r>
          </a:p>
        </p:txBody>
      </p:sp>
      <p:pic>
        <p:nvPicPr>
          <p:cNvPr id="1026" name="Picture 2">
            <a:extLst>
              <a:ext uri="{FF2B5EF4-FFF2-40B4-BE49-F238E27FC236}">
                <a16:creationId xmlns:a16="http://schemas.microsoft.com/office/drawing/2014/main" id="{63445BCF-CB98-4AE8-B097-B9C6C37B8908}"/>
              </a:ext>
            </a:extLst>
          </p:cNvPr>
          <p:cNvPicPr>
            <a:picLocks noGrp="1" noChangeAspect="1" noChangeArrowheads="1"/>
          </p:cNvPicPr>
          <p:nvPr>
            <p:ph type="pic" sz="quarter" idx="15"/>
          </p:nvPr>
        </p:nvPicPr>
        <p:blipFill rotWithShape="1">
          <a:blip r:embed="rId5">
            <a:extLst>
              <a:ext uri="{28A0092B-C50C-407E-A947-70E740481C1C}">
                <a14:useLocalDpi xmlns:a14="http://schemas.microsoft.com/office/drawing/2010/main" val="0"/>
              </a:ext>
            </a:extLst>
          </a:blip>
          <a:srcRect l="-39" r="40105"/>
          <a:stretch/>
        </p:blipFill>
        <p:spPr bwMode="auto">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5213119"/>
      </p:ext>
    </p:extLst>
  </p:cSld>
  <p:clrMapOvr>
    <a:masterClrMapping/>
  </p:clrMapOvr>
  <p:transition>
    <p:fad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M365 PPT Template - 2017">
  <a:themeElements>
    <a:clrScheme name="Custom 15">
      <a:dk1>
        <a:srgbClr val="2F2F2F"/>
      </a:dk1>
      <a:lt1>
        <a:srgbClr val="E6E6E6"/>
      </a:lt1>
      <a:dk2>
        <a:srgbClr val="2F2F2F"/>
      </a:dk2>
      <a:lt2>
        <a:srgbClr val="FFFFFF"/>
      </a:lt2>
      <a:accent1>
        <a:srgbClr val="0078D7"/>
      </a:accent1>
      <a:accent2>
        <a:srgbClr val="2F2F2F"/>
      </a:accent2>
      <a:accent3>
        <a:srgbClr val="D2D2D2"/>
      </a:accent3>
      <a:accent4>
        <a:srgbClr val="E6E6E6"/>
      </a:accent4>
      <a:accent5>
        <a:srgbClr val="2F2F2F"/>
      </a:accent5>
      <a:accent6>
        <a:srgbClr val="D2D2D2"/>
      </a:accent6>
      <a:hlink>
        <a:srgbClr val="0078D7"/>
      </a:hlink>
      <a:folHlink>
        <a:srgbClr val="0078D7"/>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5" id="{FB5089AB-0981-461F-A323-43981932E4CD}" vid="{56B1AA26-1DBF-4ECC-A33C-29D0D70600A2}"/>
    </a:ext>
  </a:extLst>
</a:theme>
</file>

<file path=ppt/theme/theme3.xml><?xml version="1.0" encoding="utf-8"?>
<a:theme xmlns:a="http://schemas.openxmlformats.org/drawingml/2006/main" name="Black Template">
  <a:themeElements>
    <a:clrScheme name="Ignite Breakout on Black">
      <a:dk1>
        <a:srgbClr val="000000"/>
      </a:dk1>
      <a:lt1>
        <a:srgbClr val="FFFFFF"/>
      </a:lt1>
      <a:dk2>
        <a:srgbClr val="2F2F2F"/>
      </a:dk2>
      <a:lt2>
        <a:srgbClr val="E6E6E6"/>
      </a:lt2>
      <a:accent1>
        <a:srgbClr val="0078D4"/>
      </a:accent1>
      <a:accent2>
        <a:srgbClr val="50E6FF"/>
      </a:accent2>
      <a:accent3>
        <a:srgbClr val="D83B01"/>
      </a:accent3>
      <a:accent4>
        <a:srgbClr val="FFB900"/>
      </a:accent4>
      <a:accent5>
        <a:srgbClr val="737373"/>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88781569-7472-4A51-A5A8-D6848CF3D98F}" vid="{008E605A-38E6-4356-8C42-19E5ED850C2B}"/>
    </a:ext>
  </a:extLst>
</a:theme>
</file>

<file path=ppt/theme/theme4.xml><?xml version="1.0" encoding="utf-8"?>
<a:theme xmlns:a="http://schemas.openxmlformats.org/drawingml/2006/main" name="Light Gray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88781569-7472-4A51-A5A8-D6848CF3D98F}" vid="{B23890DC-ADDB-4C19-8074-C4E80379CC6C}"/>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594</TotalTime>
  <Words>1212</Words>
  <Application>Microsoft Office PowerPoint</Application>
  <PresentationFormat>Widescreen</PresentationFormat>
  <Paragraphs>232</Paragraphs>
  <Slides>39</Slides>
  <Notes>18</Notes>
  <HiddenSlides>0</HiddenSlides>
  <MMClips>0</MMClips>
  <ScaleCrop>false</ScaleCrop>
  <HeadingPairs>
    <vt:vector size="6" baseType="variant">
      <vt:variant>
        <vt:lpstr>Fonts Used</vt:lpstr>
      </vt:variant>
      <vt:variant>
        <vt:i4>12</vt:i4>
      </vt:variant>
      <vt:variant>
        <vt:lpstr>Theme</vt:lpstr>
      </vt:variant>
      <vt:variant>
        <vt:i4>4</vt:i4>
      </vt:variant>
      <vt:variant>
        <vt:lpstr>Slide Titles</vt:lpstr>
      </vt:variant>
      <vt:variant>
        <vt:i4>39</vt:i4>
      </vt:variant>
    </vt:vector>
  </HeadingPairs>
  <TitlesOfParts>
    <vt:vector size="55" baseType="lpstr">
      <vt:lpstr>Arial</vt:lpstr>
      <vt:lpstr>Calibri</vt:lpstr>
      <vt:lpstr>Calibri Light</vt:lpstr>
      <vt:lpstr>Consolas</vt:lpstr>
      <vt:lpstr>Proxima Nova</vt:lpstr>
      <vt:lpstr>Segoe UI</vt:lpstr>
      <vt:lpstr>Segoe UI (Body)</vt:lpstr>
      <vt:lpstr>Segoe UI Black</vt:lpstr>
      <vt:lpstr>Segoe UI Light</vt:lpstr>
      <vt:lpstr>Segoe UI Semibold</vt:lpstr>
      <vt:lpstr>Times New Roman</vt:lpstr>
      <vt:lpstr>Wingdings</vt:lpstr>
      <vt:lpstr>Office Theme</vt:lpstr>
      <vt:lpstr>1_M365 PPT Template - 2017</vt:lpstr>
      <vt:lpstr>Black Template</vt:lpstr>
      <vt:lpstr>Light Gray Template</vt:lpstr>
      <vt:lpstr>PowerPoint Presentation</vt:lpstr>
      <vt:lpstr>PowerPoint Presentation</vt:lpstr>
      <vt:lpstr>Agenda</vt:lpstr>
      <vt:lpstr>Benefits of low-code app development</vt:lpstr>
      <vt:lpstr>PowerPoint Presentation</vt:lpstr>
      <vt:lpstr>PowerPoint Presentation</vt:lpstr>
      <vt:lpstr>PowerPoint Presentation</vt:lpstr>
      <vt:lpstr>Deeply integrated with Microsoft 365</vt:lpstr>
      <vt:lpstr>Types of Power Apps</vt:lpstr>
      <vt:lpstr>PowerPoint Presentation</vt:lpstr>
      <vt:lpstr>Introduction to Power Apps</vt:lpstr>
      <vt:lpstr>Power Apps building blocks</vt:lpstr>
      <vt:lpstr>Create your first app in Power Apps</vt:lpstr>
      <vt:lpstr>Ways to build Power Apps</vt:lpstr>
      <vt:lpstr>Data sources, connections, and gateways</vt:lpstr>
      <vt:lpstr>Microsoft Dataverse</vt:lpstr>
      <vt:lpstr>Designing a Power Apps app</vt:lpstr>
      <vt:lpstr>Summary</vt:lpstr>
      <vt:lpstr>Use the UI and controls in a canvas app in Power Apps</vt:lpstr>
      <vt:lpstr>Navigation</vt:lpstr>
      <vt:lpstr>Create navigation and back functions</vt:lpstr>
      <vt:lpstr>Build the UI in a canvas app in Power Apps</vt:lpstr>
      <vt:lpstr>Themes</vt:lpstr>
      <vt:lpstr>Branding a control</vt:lpstr>
      <vt:lpstr>Icons</vt:lpstr>
      <vt:lpstr>Personalization</vt:lpstr>
      <vt:lpstr>Create UI for a new canvas app</vt:lpstr>
      <vt:lpstr>Controls in a canvas app in Power Apps</vt:lpstr>
      <vt:lpstr>Introduction to controls</vt:lpstr>
      <vt:lpstr>Create a canvas app with unique controls</vt:lpstr>
      <vt:lpstr>Imperative development techniques for canvas apps in Power Apps</vt:lpstr>
      <vt:lpstr>Imperative versus declarative development</vt:lpstr>
      <vt:lpstr>Variables in Power Apps</vt:lpstr>
      <vt:lpstr>Using the variables and collections</vt:lpstr>
      <vt:lpstr>Performance of an app</vt:lpstr>
      <vt:lpstr>Most common performance bottleneck</vt:lpstr>
      <vt:lpstr>Improve performance with data sources</vt:lpstr>
      <vt:lpstr>Using the Concurrent function to test performance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Jenkins Nesamony Sundararaj</dc:creator>
  <cp:lastModifiedBy>Jenkins</cp:lastModifiedBy>
  <cp:revision>87</cp:revision>
  <dcterms:created xsi:type="dcterms:W3CDTF">2020-02-12T12:44:10Z</dcterms:created>
  <dcterms:modified xsi:type="dcterms:W3CDTF">2021-07-22T09:10:42Z</dcterms:modified>
</cp:coreProperties>
</file>